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3"/>
  </p:notesMasterIdLst>
  <p:sldIdLst>
    <p:sldId id="296" r:id="rId2"/>
    <p:sldId id="297" r:id="rId3"/>
    <p:sldId id="257" r:id="rId4"/>
    <p:sldId id="298" r:id="rId5"/>
    <p:sldId id="258" r:id="rId6"/>
    <p:sldId id="259" r:id="rId7"/>
    <p:sldId id="261" r:id="rId8"/>
    <p:sldId id="262" r:id="rId9"/>
    <p:sldId id="265" r:id="rId10"/>
    <p:sldId id="270" r:id="rId11"/>
    <p:sldId id="271" r:id="rId12"/>
  </p:sldIdLst>
  <p:sldSz cx="9144000" cy="5143500" type="screen16x9"/>
  <p:notesSz cx="6858000" cy="9144000"/>
  <p:embeddedFontLst>
    <p:embeddedFont>
      <p:font typeface="Aldrich" panose="020B0604020202020204" charset="0"/>
      <p:regular r:id="rId14"/>
    </p:embeddedFont>
    <p:embeddedFont>
      <p:font typeface="Saira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A3639CD-26A1-4367-B283-A72EBD74DE35}">
  <a:tblStyle styleId="{AA3639CD-26A1-4367-B283-A72EBD74DE3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01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72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6572701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" name="Google Shape;121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9076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" name="Google Shape;1575;ge013acee29_0_5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6" name="Google Shape;1576;ge013acee29_0_5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25884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ge013acee29_0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1" name="Google Shape;1601;ge013acee29_0_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42019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gdb0f9523dd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4" name="Google Shape;1444;gdb0f9523dd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61699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gdd0c7d16c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7" name="Google Shape;1297;gdd0c7d16c6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3993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gdb0f9523dd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Google Shape;1331;gdb0f9523dd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18265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gdd0c7d16c6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6" name="Google Shape;1306;gdd0c7d16c6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345215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gdd0c7d16c6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3" name="Google Shape;1323;gdd0c7d16c6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04397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Google Shape;1409;ge013acee29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0" name="Google Shape;1410;ge013acee29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05343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ge013acee29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7" name="Google Shape;1427;ge013acee29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57948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ge013acee29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4" name="Google Shape;1464;ge013acee29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0786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350" y="1119669"/>
            <a:ext cx="3697200" cy="237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500"/>
              <a:buNone/>
              <a:defRPr sz="50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350" y="3565519"/>
            <a:ext cx="3697200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>
            <a:off x="4691783" y="844730"/>
            <a:ext cx="3556500" cy="3417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_1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8" name="Google Shape;648;p14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650" name="Google Shape;650;p14"/>
          <p:cNvGrpSpPr/>
          <p:nvPr/>
        </p:nvGrpSpPr>
        <p:grpSpPr>
          <a:xfrm>
            <a:off x="5743" y="-12"/>
            <a:ext cx="9138270" cy="5143512"/>
            <a:chOff x="5743" y="-12"/>
            <a:chExt cx="9138270" cy="5143512"/>
          </a:xfrm>
        </p:grpSpPr>
        <p:grpSp>
          <p:nvGrpSpPr>
            <p:cNvPr id="651" name="Google Shape;651;p14"/>
            <p:cNvGrpSpPr/>
            <p:nvPr/>
          </p:nvGrpSpPr>
          <p:grpSpPr>
            <a:xfrm rot="-5400000">
              <a:off x="8034447" y="573209"/>
              <a:ext cx="1682787" cy="536345"/>
              <a:chOff x="5088951" y="1790997"/>
              <a:chExt cx="1682787" cy="536345"/>
            </a:xfrm>
          </p:grpSpPr>
          <p:sp>
            <p:nvSpPr>
              <p:cNvPr id="652" name="Google Shape;652;p14"/>
              <p:cNvSpPr/>
              <p:nvPr/>
            </p:nvSpPr>
            <p:spPr>
              <a:xfrm rot="-5400000">
                <a:off x="6451216" y="1616909"/>
                <a:ext cx="108403" cy="532627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14"/>
              <p:cNvSpPr/>
              <p:nvPr/>
            </p:nvSpPr>
            <p:spPr>
              <a:xfrm rot="-5400000">
                <a:off x="5781651" y="1205771"/>
                <a:ext cx="297388" cy="1682787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14"/>
              <p:cNvSpPr/>
              <p:nvPr/>
            </p:nvSpPr>
            <p:spPr>
              <a:xfrm rot="-5400000">
                <a:off x="6387279" y="1615107"/>
                <a:ext cx="97378" cy="671528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4"/>
              <p:cNvSpPr/>
              <p:nvPr/>
            </p:nvSpPr>
            <p:spPr>
              <a:xfrm rot="-5400000">
                <a:off x="6088612" y="1644219"/>
                <a:ext cx="235355" cy="1130891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4"/>
              <p:cNvSpPr/>
              <p:nvPr/>
            </p:nvSpPr>
            <p:spPr>
              <a:xfrm rot="-5400000">
                <a:off x="6154354" y="1281196"/>
                <a:ext cx="107579" cy="1127182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7" name="Google Shape;657;p14"/>
            <p:cNvGrpSpPr/>
            <p:nvPr/>
          </p:nvGrpSpPr>
          <p:grpSpPr>
            <a:xfrm rot="-5400000">
              <a:off x="-567478" y="573209"/>
              <a:ext cx="1682787" cy="536345"/>
              <a:chOff x="5088951" y="1790997"/>
              <a:chExt cx="1682787" cy="536345"/>
            </a:xfrm>
          </p:grpSpPr>
          <p:sp>
            <p:nvSpPr>
              <p:cNvPr id="658" name="Google Shape;658;p14"/>
              <p:cNvSpPr/>
              <p:nvPr/>
            </p:nvSpPr>
            <p:spPr>
              <a:xfrm rot="-5400000">
                <a:off x="6451216" y="1616909"/>
                <a:ext cx="108403" cy="532627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14"/>
              <p:cNvSpPr/>
              <p:nvPr/>
            </p:nvSpPr>
            <p:spPr>
              <a:xfrm rot="-5400000">
                <a:off x="5781651" y="1205771"/>
                <a:ext cx="297388" cy="1682787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 rot="-5400000">
                <a:off x="6387279" y="1615107"/>
                <a:ext cx="97378" cy="671528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 rot="-5400000">
                <a:off x="6088612" y="1644219"/>
                <a:ext cx="235355" cy="1130891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 rot="-5400000">
                <a:off x="6154354" y="1281196"/>
                <a:ext cx="107579" cy="1127182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3" name="Google Shape;663;p14"/>
            <p:cNvGrpSpPr/>
            <p:nvPr/>
          </p:nvGrpSpPr>
          <p:grpSpPr>
            <a:xfrm rot="-5400000" flipH="1">
              <a:off x="8034447" y="4033934"/>
              <a:ext cx="1682787" cy="536345"/>
              <a:chOff x="5088951" y="1790997"/>
              <a:chExt cx="1682787" cy="536345"/>
            </a:xfrm>
          </p:grpSpPr>
          <p:sp>
            <p:nvSpPr>
              <p:cNvPr id="664" name="Google Shape;664;p14"/>
              <p:cNvSpPr/>
              <p:nvPr/>
            </p:nvSpPr>
            <p:spPr>
              <a:xfrm rot="-5400000">
                <a:off x="6451216" y="1616909"/>
                <a:ext cx="108403" cy="532627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14"/>
              <p:cNvSpPr/>
              <p:nvPr/>
            </p:nvSpPr>
            <p:spPr>
              <a:xfrm rot="-5400000">
                <a:off x="5781651" y="1205771"/>
                <a:ext cx="297388" cy="1682787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14"/>
              <p:cNvSpPr/>
              <p:nvPr/>
            </p:nvSpPr>
            <p:spPr>
              <a:xfrm rot="-5400000">
                <a:off x="6387279" y="1615107"/>
                <a:ext cx="97378" cy="671528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14"/>
              <p:cNvSpPr/>
              <p:nvPr/>
            </p:nvSpPr>
            <p:spPr>
              <a:xfrm rot="-5400000">
                <a:off x="6088612" y="1644219"/>
                <a:ext cx="235355" cy="1130891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14"/>
              <p:cNvSpPr/>
              <p:nvPr/>
            </p:nvSpPr>
            <p:spPr>
              <a:xfrm rot="-5400000">
                <a:off x="6154354" y="1281196"/>
                <a:ext cx="107579" cy="1127182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9" name="Google Shape;669;p14"/>
            <p:cNvGrpSpPr/>
            <p:nvPr/>
          </p:nvGrpSpPr>
          <p:grpSpPr>
            <a:xfrm rot="-5400000" flipH="1">
              <a:off x="-567478" y="4033934"/>
              <a:ext cx="1682787" cy="536345"/>
              <a:chOff x="5088951" y="1790997"/>
              <a:chExt cx="1682787" cy="536345"/>
            </a:xfrm>
          </p:grpSpPr>
          <p:sp>
            <p:nvSpPr>
              <p:cNvPr id="670" name="Google Shape;670;p14"/>
              <p:cNvSpPr/>
              <p:nvPr/>
            </p:nvSpPr>
            <p:spPr>
              <a:xfrm rot="-5400000">
                <a:off x="6451216" y="1616909"/>
                <a:ext cx="108403" cy="532627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4"/>
              <p:cNvSpPr/>
              <p:nvPr/>
            </p:nvSpPr>
            <p:spPr>
              <a:xfrm rot="-5400000">
                <a:off x="5781651" y="1205771"/>
                <a:ext cx="297388" cy="1682787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4"/>
              <p:cNvSpPr/>
              <p:nvPr/>
            </p:nvSpPr>
            <p:spPr>
              <a:xfrm rot="-5400000">
                <a:off x="6387279" y="1615107"/>
                <a:ext cx="97378" cy="671528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4"/>
              <p:cNvSpPr/>
              <p:nvPr/>
            </p:nvSpPr>
            <p:spPr>
              <a:xfrm rot="-5400000">
                <a:off x="6088612" y="1644219"/>
                <a:ext cx="235355" cy="1130891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4"/>
              <p:cNvSpPr/>
              <p:nvPr/>
            </p:nvSpPr>
            <p:spPr>
              <a:xfrm rot="-5400000">
                <a:off x="6154354" y="1281196"/>
                <a:ext cx="107579" cy="1127182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5" name="Google Shape;675;p14"/>
          <p:cNvGrpSpPr/>
          <p:nvPr/>
        </p:nvGrpSpPr>
        <p:grpSpPr>
          <a:xfrm>
            <a:off x="207459" y="1430595"/>
            <a:ext cx="8734836" cy="2282298"/>
            <a:chOff x="207459" y="1430595"/>
            <a:chExt cx="8734836" cy="2282298"/>
          </a:xfrm>
        </p:grpSpPr>
        <p:grpSp>
          <p:nvGrpSpPr>
            <p:cNvPr id="676" name="Google Shape;676;p14"/>
            <p:cNvGrpSpPr/>
            <p:nvPr/>
          </p:nvGrpSpPr>
          <p:grpSpPr>
            <a:xfrm>
              <a:off x="8809384" y="1430595"/>
              <a:ext cx="132911" cy="199379"/>
              <a:chOff x="2778349" y="5640986"/>
              <a:chExt cx="508847" cy="763610"/>
            </a:xfrm>
          </p:grpSpPr>
          <p:sp>
            <p:nvSpPr>
              <p:cNvPr id="677" name="Google Shape;677;p14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14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9" name="Google Shape;679;p14"/>
            <p:cNvGrpSpPr/>
            <p:nvPr/>
          </p:nvGrpSpPr>
          <p:grpSpPr>
            <a:xfrm>
              <a:off x="207459" y="1430595"/>
              <a:ext cx="132911" cy="199379"/>
              <a:chOff x="2778349" y="5640986"/>
              <a:chExt cx="508847" cy="763610"/>
            </a:xfrm>
          </p:grpSpPr>
          <p:sp>
            <p:nvSpPr>
              <p:cNvPr id="680" name="Google Shape;680;p14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14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2" name="Google Shape;682;p14"/>
            <p:cNvGrpSpPr/>
            <p:nvPr/>
          </p:nvGrpSpPr>
          <p:grpSpPr>
            <a:xfrm>
              <a:off x="8809384" y="3513514"/>
              <a:ext cx="132911" cy="199379"/>
              <a:chOff x="2778349" y="5640986"/>
              <a:chExt cx="508847" cy="763610"/>
            </a:xfrm>
          </p:grpSpPr>
          <p:sp>
            <p:nvSpPr>
              <p:cNvPr id="683" name="Google Shape;683;p14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14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5" name="Google Shape;685;p14"/>
            <p:cNvGrpSpPr/>
            <p:nvPr/>
          </p:nvGrpSpPr>
          <p:grpSpPr>
            <a:xfrm>
              <a:off x="207459" y="3513514"/>
              <a:ext cx="132911" cy="199379"/>
              <a:chOff x="2778349" y="5640986"/>
              <a:chExt cx="508847" cy="763610"/>
            </a:xfrm>
          </p:grpSpPr>
          <p:sp>
            <p:nvSpPr>
              <p:cNvPr id="686" name="Google Shape;686;p14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14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2"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9" name="Google Shape;689;p15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90" name="Google Shape;690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691" name="Google Shape;691;p15"/>
          <p:cNvGrpSpPr/>
          <p:nvPr/>
        </p:nvGrpSpPr>
        <p:grpSpPr>
          <a:xfrm>
            <a:off x="1" y="300"/>
            <a:ext cx="9143987" cy="5143233"/>
            <a:chOff x="1" y="300"/>
            <a:chExt cx="9143987" cy="5143233"/>
          </a:xfrm>
        </p:grpSpPr>
        <p:grpSp>
          <p:nvGrpSpPr>
            <p:cNvPr id="692" name="Google Shape;692;p15"/>
            <p:cNvGrpSpPr/>
            <p:nvPr/>
          </p:nvGrpSpPr>
          <p:grpSpPr>
            <a:xfrm>
              <a:off x="7461201" y="300"/>
              <a:ext cx="1682787" cy="5143233"/>
              <a:chOff x="7461201" y="300"/>
              <a:chExt cx="1682787" cy="5143233"/>
            </a:xfrm>
          </p:grpSpPr>
          <p:grpSp>
            <p:nvGrpSpPr>
              <p:cNvPr id="693" name="Google Shape;693;p15"/>
              <p:cNvGrpSpPr/>
              <p:nvPr/>
            </p:nvGrpSpPr>
            <p:grpSpPr>
              <a:xfrm>
                <a:off x="7461201" y="4738773"/>
                <a:ext cx="1682787" cy="404760"/>
                <a:chOff x="7395926" y="4738773"/>
                <a:chExt cx="1682787" cy="404760"/>
              </a:xfrm>
            </p:grpSpPr>
            <p:sp>
              <p:nvSpPr>
                <p:cNvPr id="694" name="Google Shape;694;p15"/>
                <p:cNvSpPr/>
                <p:nvPr/>
              </p:nvSpPr>
              <p:spPr>
                <a:xfrm rot="-5400000">
                  <a:off x="8692399" y="4649854"/>
                  <a:ext cx="101087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" name="Google Shape;695;p15"/>
                <p:cNvSpPr/>
                <p:nvPr/>
              </p:nvSpPr>
              <p:spPr>
                <a:xfrm rot="-5400000">
                  <a:off x="8086771" y="4047928"/>
                  <a:ext cx="301097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" name="Google Shape;696;p15"/>
                <p:cNvSpPr/>
                <p:nvPr/>
              </p:nvSpPr>
              <p:spPr>
                <a:xfrm rot="-5400000">
                  <a:off x="8461381" y="4526204"/>
                  <a:ext cx="107476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" name="Google Shape;697;p15"/>
                <p:cNvSpPr/>
                <p:nvPr/>
              </p:nvSpPr>
              <p:spPr>
                <a:xfrm rot="-5400000">
                  <a:off x="8756285" y="4786901"/>
                  <a:ext cx="112216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8" name="Google Shape;698;p15"/>
              <p:cNvGrpSpPr/>
              <p:nvPr/>
            </p:nvGrpSpPr>
            <p:grpSpPr>
              <a:xfrm>
                <a:off x="7461201" y="300"/>
                <a:ext cx="1682787" cy="404861"/>
                <a:chOff x="7395926" y="300"/>
                <a:chExt cx="1682787" cy="404861"/>
              </a:xfrm>
            </p:grpSpPr>
            <p:sp>
              <p:nvSpPr>
                <p:cNvPr id="699" name="Google Shape;699;p15"/>
                <p:cNvSpPr/>
                <p:nvPr/>
              </p:nvSpPr>
              <p:spPr>
                <a:xfrm rot="-5400000">
                  <a:off x="8758191" y="-173788"/>
                  <a:ext cx="108403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" name="Google Shape;700;p15"/>
                <p:cNvSpPr/>
                <p:nvPr/>
              </p:nvSpPr>
              <p:spPr>
                <a:xfrm rot="-5400000">
                  <a:off x="8088626" y="-584927"/>
                  <a:ext cx="297388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" name="Google Shape;701;p15"/>
                <p:cNvSpPr/>
                <p:nvPr/>
              </p:nvSpPr>
              <p:spPr>
                <a:xfrm rot="-5400000">
                  <a:off x="8694254" y="-175591"/>
                  <a:ext cx="97378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15"/>
                <p:cNvSpPr/>
                <p:nvPr/>
              </p:nvSpPr>
              <p:spPr>
                <a:xfrm rot="-5400000">
                  <a:off x="8461329" y="-509501"/>
                  <a:ext cx="107579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03" name="Google Shape;703;p15"/>
            <p:cNvGrpSpPr/>
            <p:nvPr/>
          </p:nvGrpSpPr>
          <p:grpSpPr>
            <a:xfrm flipH="1">
              <a:off x="1" y="300"/>
              <a:ext cx="1682787" cy="5143233"/>
              <a:chOff x="7461201" y="300"/>
              <a:chExt cx="1682787" cy="5143233"/>
            </a:xfrm>
          </p:grpSpPr>
          <p:grpSp>
            <p:nvGrpSpPr>
              <p:cNvPr id="704" name="Google Shape;704;p15"/>
              <p:cNvGrpSpPr/>
              <p:nvPr/>
            </p:nvGrpSpPr>
            <p:grpSpPr>
              <a:xfrm>
                <a:off x="7461201" y="4738773"/>
                <a:ext cx="1682787" cy="404760"/>
                <a:chOff x="7395926" y="4738773"/>
                <a:chExt cx="1682787" cy="404760"/>
              </a:xfrm>
            </p:grpSpPr>
            <p:sp>
              <p:nvSpPr>
                <p:cNvPr id="705" name="Google Shape;705;p15"/>
                <p:cNvSpPr/>
                <p:nvPr/>
              </p:nvSpPr>
              <p:spPr>
                <a:xfrm rot="-5400000">
                  <a:off x="8692399" y="4649854"/>
                  <a:ext cx="101087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" name="Google Shape;706;p15"/>
                <p:cNvSpPr/>
                <p:nvPr/>
              </p:nvSpPr>
              <p:spPr>
                <a:xfrm rot="-5400000">
                  <a:off x="8086771" y="4047928"/>
                  <a:ext cx="301097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" name="Google Shape;707;p15"/>
                <p:cNvSpPr/>
                <p:nvPr/>
              </p:nvSpPr>
              <p:spPr>
                <a:xfrm rot="-5400000">
                  <a:off x="8461381" y="4526204"/>
                  <a:ext cx="107476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15"/>
                <p:cNvSpPr/>
                <p:nvPr/>
              </p:nvSpPr>
              <p:spPr>
                <a:xfrm rot="-5400000">
                  <a:off x="8756285" y="4786901"/>
                  <a:ext cx="112216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9" name="Google Shape;709;p15"/>
              <p:cNvGrpSpPr/>
              <p:nvPr/>
            </p:nvGrpSpPr>
            <p:grpSpPr>
              <a:xfrm>
                <a:off x="7461201" y="300"/>
                <a:ext cx="1682787" cy="404861"/>
                <a:chOff x="7395926" y="300"/>
                <a:chExt cx="1682787" cy="404861"/>
              </a:xfrm>
            </p:grpSpPr>
            <p:sp>
              <p:nvSpPr>
                <p:cNvPr id="710" name="Google Shape;710;p15"/>
                <p:cNvSpPr/>
                <p:nvPr/>
              </p:nvSpPr>
              <p:spPr>
                <a:xfrm rot="-5400000">
                  <a:off x="8758191" y="-173788"/>
                  <a:ext cx="108403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15"/>
                <p:cNvSpPr/>
                <p:nvPr/>
              </p:nvSpPr>
              <p:spPr>
                <a:xfrm rot="-5400000">
                  <a:off x="8088626" y="-584927"/>
                  <a:ext cx="297388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712;p15"/>
                <p:cNvSpPr/>
                <p:nvPr/>
              </p:nvSpPr>
              <p:spPr>
                <a:xfrm rot="-5400000">
                  <a:off x="8694254" y="-175591"/>
                  <a:ext cx="97378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713;p15"/>
                <p:cNvSpPr/>
                <p:nvPr/>
              </p:nvSpPr>
              <p:spPr>
                <a:xfrm rot="-5400000">
                  <a:off x="8461329" y="-509501"/>
                  <a:ext cx="107579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714" name="Google Shape;714;p15"/>
          <p:cNvGrpSpPr/>
          <p:nvPr/>
        </p:nvGrpSpPr>
        <p:grpSpPr>
          <a:xfrm>
            <a:off x="1351780" y="220554"/>
            <a:ext cx="6451661" cy="4696579"/>
            <a:chOff x="1351780" y="220554"/>
            <a:chExt cx="6451661" cy="4696579"/>
          </a:xfrm>
        </p:grpSpPr>
        <p:grpSp>
          <p:nvGrpSpPr>
            <p:cNvPr id="715" name="Google Shape;715;p15"/>
            <p:cNvGrpSpPr/>
            <p:nvPr/>
          </p:nvGrpSpPr>
          <p:grpSpPr>
            <a:xfrm>
              <a:off x="7670530" y="220554"/>
              <a:ext cx="132911" cy="199379"/>
              <a:chOff x="2778349" y="5640986"/>
              <a:chExt cx="508847" cy="763610"/>
            </a:xfrm>
          </p:grpSpPr>
          <p:sp>
            <p:nvSpPr>
              <p:cNvPr id="716" name="Google Shape;716;p15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5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8" name="Google Shape;718;p15"/>
            <p:cNvGrpSpPr/>
            <p:nvPr/>
          </p:nvGrpSpPr>
          <p:grpSpPr>
            <a:xfrm>
              <a:off x="7670530" y="4717754"/>
              <a:ext cx="132911" cy="199379"/>
              <a:chOff x="2778349" y="5640986"/>
              <a:chExt cx="508847" cy="763610"/>
            </a:xfrm>
          </p:grpSpPr>
          <p:sp>
            <p:nvSpPr>
              <p:cNvPr id="719" name="Google Shape;719;p15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15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1" name="Google Shape;721;p15"/>
            <p:cNvGrpSpPr/>
            <p:nvPr/>
          </p:nvGrpSpPr>
          <p:grpSpPr>
            <a:xfrm>
              <a:off x="1351780" y="220554"/>
              <a:ext cx="132911" cy="199379"/>
              <a:chOff x="2778349" y="5640986"/>
              <a:chExt cx="508847" cy="763610"/>
            </a:xfrm>
          </p:grpSpPr>
          <p:sp>
            <p:nvSpPr>
              <p:cNvPr id="722" name="Google Shape;722;p15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15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4" name="Google Shape;724;p15"/>
            <p:cNvGrpSpPr/>
            <p:nvPr/>
          </p:nvGrpSpPr>
          <p:grpSpPr>
            <a:xfrm>
              <a:off x="1351780" y="4717754"/>
              <a:ext cx="132911" cy="199379"/>
              <a:chOff x="2778349" y="5640986"/>
              <a:chExt cx="508847" cy="763610"/>
            </a:xfrm>
          </p:grpSpPr>
          <p:sp>
            <p:nvSpPr>
              <p:cNvPr id="725" name="Google Shape;725;p15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5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"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8" name="Google Shape;828;p17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29" name="Google Shape;829;p17"/>
          <p:cNvSpPr txBox="1">
            <a:spLocks noGrp="1"/>
          </p:cNvSpPr>
          <p:nvPr>
            <p:ph type="title"/>
          </p:nvPr>
        </p:nvSpPr>
        <p:spPr>
          <a:xfrm>
            <a:off x="720005" y="1552700"/>
            <a:ext cx="2143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30" name="Google Shape;830;p17"/>
          <p:cNvSpPr txBox="1">
            <a:spLocks noGrp="1"/>
          </p:cNvSpPr>
          <p:nvPr>
            <p:ph type="title" idx="2"/>
          </p:nvPr>
        </p:nvSpPr>
        <p:spPr>
          <a:xfrm>
            <a:off x="3145338" y="1552700"/>
            <a:ext cx="2143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31" name="Google Shape;831;p17"/>
          <p:cNvSpPr txBox="1">
            <a:spLocks noGrp="1"/>
          </p:cNvSpPr>
          <p:nvPr>
            <p:ph type="subTitle" idx="1"/>
          </p:nvPr>
        </p:nvSpPr>
        <p:spPr>
          <a:xfrm>
            <a:off x="720000" y="1931791"/>
            <a:ext cx="2143200" cy="775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2" name="Google Shape;832;p17"/>
          <p:cNvSpPr txBox="1">
            <a:spLocks noGrp="1"/>
          </p:cNvSpPr>
          <p:nvPr>
            <p:ph type="subTitle" idx="3"/>
          </p:nvPr>
        </p:nvSpPr>
        <p:spPr>
          <a:xfrm>
            <a:off x="3145330" y="1931791"/>
            <a:ext cx="2143200" cy="775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3" name="Google Shape;833;p17"/>
          <p:cNvSpPr txBox="1">
            <a:spLocks noGrp="1"/>
          </p:cNvSpPr>
          <p:nvPr>
            <p:ph type="title" idx="4"/>
          </p:nvPr>
        </p:nvSpPr>
        <p:spPr>
          <a:xfrm>
            <a:off x="720005" y="3077200"/>
            <a:ext cx="2143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34" name="Google Shape;834;p17"/>
          <p:cNvSpPr txBox="1">
            <a:spLocks noGrp="1"/>
          </p:cNvSpPr>
          <p:nvPr>
            <p:ph type="title" idx="5"/>
          </p:nvPr>
        </p:nvSpPr>
        <p:spPr>
          <a:xfrm>
            <a:off x="3145338" y="3077200"/>
            <a:ext cx="2143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35" name="Google Shape;835;p17"/>
          <p:cNvSpPr txBox="1">
            <a:spLocks noGrp="1"/>
          </p:cNvSpPr>
          <p:nvPr>
            <p:ph type="subTitle" idx="6"/>
          </p:nvPr>
        </p:nvSpPr>
        <p:spPr>
          <a:xfrm>
            <a:off x="720000" y="3456291"/>
            <a:ext cx="2143200" cy="775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6" name="Google Shape;836;p17"/>
          <p:cNvSpPr txBox="1">
            <a:spLocks noGrp="1"/>
          </p:cNvSpPr>
          <p:nvPr>
            <p:ph type="subTitle" idx="7"/>
          </p:nvPr>
        </p:nvSpPr>
        <p:spPr>
          <a:xfrm>
            <a:off x="3145330" y="3456291"/>
            <a:ext cx="2143200" cy="775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7" name="Google Shape;837;p17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38" name="Google Shape;838;p17"/>
          <p:cNvSpPr>
            <a:spLocks noGrp="1"/>
          </p:cNvSpPr>
          <p:nvPr>
            <p:ph type="pic" idx="9"/>
          </p:nvPr>
        </p:nvSpPr>
        <p:spPr>
          <a:xfrm>
            <a:off x="5643175" y="1175250"/>
            <a:ext cx="2685900" cy="32862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839" name="Google Shape;839;p17"/>
          <p:cNvGrpSpPr/>
          <p:nvPr/>
        </p:nvGrpSpPr>
        <p:grpSpPr>
          <a:xfrm>
            <a:off x="1609652" y="1563681"/>
            <a:ext cx="7250153" cy="3422638"/>
            <a:chOff x="1609652" y="1563681"/>
            <a:chExt cx="7250153" cy="3422638"/>
          </a:xfrm>
        </p:grpSpPr>
        <p:grpSp>
          <p:nvGrpSpPr>
            <p:cNvPr id="840" name="Google Shape;840;p17"/>
            <p:cNvGrpSpPr/>
            <p:nvPr/>
          </p:nvGrpSpPr>
          <p:grpSpPr>
            <a:xfrm>
              <a:off x="1609652" y="4710656"/>
              <a:ext cx="183745" cy="275663"/>
              <a:chOff x="2778349" y="5640986"/>
              <a:chExt cx="508847" cy="763610"/>
            </a:xfrm>
          </p:grpSpPr>
          <p:sp>
            <p:nvSpPr>
              <p:cNvPr id="841" name="Google Shape;841;p17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17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3" name="Google Shape;843;p17"/>
            <p:cNvGrpSpPr/>
            <p:nvPr/>
          </p:nvGrpSpPr>
          <p:grpSpPr>
            <a:xfrm>
              <a:off x="8676061" y="1563681"/>
              <a:ext cx="183745" cy="275663"/>
              <a:chOff x="2778349" y="5640986"/>
              <a:chExt cx="508847" cy="763610"/>
            </a:xfrm>
          </p:grpSpPr>
          <p:sp>
            <p:nvSpPr>
              <p:cNvPr id="844" name="Google Shape;844;p17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17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6" name="Google Shape;846;p17"/>
          <p:cNvGrpSpPr/>
          <p:nvPr/>
        </p:nvGrpSpPr>
        <p:grpSpPr>
          <a:xfrm>
            <a:off x="11" y="-1"/>
            <a:ext cx="9062933" cy="5143508"/>
            <a:chOff x="11" y="-1"/>
            <a:chExt cx="9062933" cy="5143508"/>
          </a:xfrm>
        </p:grpSpPr>
        <p:grpSp>
          <p:nvGrpSpPr>
            <p:cNvPr id="847" name="Google Shape;847;p17"/>
            <p:cNvGrpSpPr/>
            <p:nvPr/>
          </p:nvGrpSpPr>
          <p:grpSpPr>
            <a:xfrm rot="5400000">
              <a:off x="509809" y="4043678"/>
              <a:ext cx="590031" cy="1609627"/>
              <a:chOff x="6157984" y="3326003"/>
              <a:chExt cx="590031" cy="1609627"/>
            </a:xfrm>
          </p:grpSpPr>
          <p:sp>
            <p:nvSpPr>
              <p:cNvPr id="848" name="Google Shape;848;p17"/>
              <p:cNvSpPr/>
              <p:nvPr/>
            </p:nvSpPr>
            <p:spPr>
              <a:xfrm>
                <a:off x="6466394" y="4340965"/>
                <a:ext cx="150034" cy="594658"/>
              </a:xfrm>
              <a:custGeom>
                <a:avLst/>
                <a:gdLst/>
                <a:ahLst/>
                <a:cxnLst/>
                <a:rect l="l" t="t" r="r" b="b"/>
                <a:pathLst>
                  <a:path w="1456" h="5771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17"/>
                      <a:pt x="0" y="117"/>
                      <a:pt x="36" y="117"/>
                    </a:cubicBezTo>
                    <a:lnTo>
                      <a:pt x="36" y="710"/>
                    </a:lnTo>
                    <a:lnTo>
                      <a:pt x="485" y="1124"/>
                    </a:lnTo>
                    <a:lnTo>
                      <a:pt x="485" y="4872"/>
                    </a:lnTo>
                    <a:lnTo>
                      <a:pt x="1420" y="5734"/>
                    </a:lnTo>
                    <a:lnTo>
                      <a:pt x="1420" y="5770"/>
                    </a:lnTo>
                    <a:lnTo>
                      <a:pt x="1456" y="5770"/>
                    </a:lnTo>
                    <a:lnTo>
                      <a:pt x="1456" y="5689"/>
                    </a:lnTo>
                    <a:lnTo>
                      <a:pt x="521" y="4872"/>
                    </a:lnTo>
                    <a:lnTo>
                      <a:pt x="521" y="1124"/>
                    </a:lnTo>
                    <a:lnTo>
                      <a:pt x="72" y="710"/>
                    </a:lnTo>
                    <a:lnTo>
                      <a:pt x="72" y="117"/>
                    </a:lnTo>
                    <a:cubicBezTo>
                      <a:pt x="108" y="117"/>
                      <a:pt x="153" y="117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17"/>
              <p:cNvSpPr/>
              <p:nvPr/>
            </p:nvSpPr>
            <p:spPr>
              <a:xfrm>
                <a:off x="6555218" y="3758470"/>
                <a:ext cx="107579" cy="1177158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73" y="1"/>
                    </a:moveTo>
                    <a:cubicBezTo>
                      <a:pt x="37" y="1"/>
                      <a:pt x="1" y="36"/>
                      <a:pt x="1" y="72"/>
                    </a:cubicBezTo>
                    <a:cubicBezTo>
                      <a:pt x="1" y="108"/>
                      <a:pt x="1" y="153"/>
                      <a:pt x="37" y="153"/>
                    </a:cubicBezTo>
                    <a:lnTo>
                      <a:pt x="37" y="10336"/>
                    </a:lnTo>
                    <a:lnTo>
                      <a:pt x="971" y="11163"/>
                    </a:lnTo>
                    <a:lnTo>
                      <a:pt x="971" y="11423"/>
                    </a:lnTo>
                    <a:lnTo>
                      <a:pt x="1043" y="11423"/>
                    </a:lnTo>
                    <a:lnTo>
                      <a:pt x="1043" y="11163"/>
                    </a:lnTo>
                    <a:lnTo>
                      <a:pt x="109" y="10300"/>
                    </a:lnTo>
                    <a:lnTo>
                      <a:pt x="109" y="153"/>
                    </a:lnTo>
                    <a:cubicBezTo>
                      <a:pt x="145" y="153"/>
                      <a:pt x="145" y="108"/>
                      <a:pt x="145" y="72"/>
                    </a:cubicBezTo>
                    <a:cubicBezTo>
                      <a:pt x="145" y="36"/>
                      <a:pt x="109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17"/>
              <p:cNvSpPr/>
              <p:nvPr/>
            </p:nvSpPr>
            <p:spPr>
              <a:xfrm>
                <a:off x="6466394" y="4565081"/>
                <a:ext cx="15766" cy="370541"/>
              </a:xfrm>
              <a:custGeom>
                <a:avLst/>
                <a:gdLst/>
                <a:ahLst/>
                <a:cxnLst/>
                <a:rect l="l" t="t" r="r" b="b"/>
                <a:pathLst>
                  <a:path w="153" h="3596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36" y="144"/>
                    </a:cubicBezTo>
                    <a:lnTo>
                      <a:pt x="36" y="3595"/>
                    </a:lnTo>
                    <a:lnTo>
                      <a:pt x="72" y="3595"/>
                    </a:lnTo>
                    <a:lnTo>
                      <a:pt x="72" y="144"/>
                    </a:lnTo>
                    <a:cubicBezTo>
                      <a:pt x="108" y="108"/>
                      <a:pt x="153" y="108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17"/>
              <p:cNvSpPr/>
              <p:nvPr/>
            </p:nvSpPr>
            <p:spPr>
              <a:xfrm>
                <a:off x="6416315" y="4707691"/>
                <a:ext cx="14942" cy="227930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212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72"/>
                      <a:pt x="37" y="108"/>
                      <a:pt x="73" y="108"/>
                    </a:cubicBezTo>
                    <a:lnTo>
                      <a:pt x="73" y="2211"/>
                    </a:lnTo>
                    <a:lnTo>
                      <a:pt x="109" y="2211"/>
                    </a:lnTo>
                    <a:lnTo>
                      <a:pt x="109" y="108"/>
                    </a:lnTo>
                    <a:cubicBezTo>
                      <a:pt x="145" y="108"/>
                      <a:pt x="145" y="72"/>
                      <a:pt x="145" y="72"/>
                    </a:cubicBezTo>
                    <a:cubicBezTo>
                      <a:pt x="145" y="36"/>
                      <a:pt x="109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17"/>
              <p:cNvSpPr/>
              <p:nvPr/>
            </p:nvSpPr>
            <p:spPr>
              <a:xfrm>
                <a:off x="6157984" y="3434403"/>
                <a:ext cx="315833" cy="1501226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2130" y="0"/>
                    </a:moveTo>
                    <a:cubicBezTo>
                      <a:pt x="2094" y="0"/>
                      <a:pt x="2058" y="36"/>
                      <a:pt x="2058" y="72"/>
                    </a:cubicBezTo>
                    <a:cubicBezTo>
                      <a:pt x="2058" y="108"/>
                      <a:pt x="2058" y="108"/>
                      <a:pt x="2094" y="153"/>
                    </a:cubicBezTo>
                    <a:lnTo>
                      <a:pt x="2094" y="3523"/>
                    </a:lnTo>
                    <a:lnTo>
                      <a:pt x="3029" y="4377"/>
                    </a:lnTo>
                    <a:lnTo>
                      <a:pt x="3029" y="7450"/>
                    </a:lnTo>
                    <a:lnTo>
                      <a:pt x="2166" y="8241"/>
                    </a:lnTo>
                    <a:lnTo>
                      <a:pt x="2166" y="6327"/>
                    </a:lnTo>
                    <a:cubicBezTo>
                      <a:pt x="2166" y="6327"/>
                      <a:pt x="2202" y="6291"/>
                      <a:pt x="2202" y="6255"/>
                    </a:cubicBezTo>
                    <a:cubicBezTo>
                      <a:pt x="2202" y="6219"/>
                      <a:pt x="2166" y="6174"/>
                      <a:pt x="2130" y="6174"/>
                    </a:cubicBezTo>
                    <a:cubicBezTo>
                      <a:pt x="2094" y="6174"/>
                      <a:pt x="2058" y="6219"/>
                      <a:pt x="2058" y="6255"/>
                    </a:cubicBezTo>
                    <a:cubicBezTo>
                      <a:pt x="2058" y="6291"/>
                      <a:pt x="2058" y="6327"/>
                      <a:pt x="2094" y="6327"/>
                    </a:cubicBezTo>
                    <a:lnTo>
                      <a:pt x="2094" y="11755"/>
                    </a:lnTo>
                    <a:lnTo>
                      <a:pt x="1609" y="11306"/>
                    </a:lnTo>
                    <a:lnTo>
                      <a:pt x="1609" y="2849"/>
                    </a:lnTo>
                    <a:cubicBezTo>
                      <a:pt x="1645" y="2849"/>
                      <a:pt x="1645" y="2804"/>
                      <a:pt x="1645" y="2768"/>
                    </a:cubicBezTo>
                    <a:cubicBezTo>
                      <a:pt x="1645" y="2732"/>
                      <a:pt x="1609" y="2696"/>
                      <a:pt x="1573" y="2696"/>
                    </a:cubicBezTo>
                    <a:cubicBezTo>
                      <a:pt x="1528" y="2696"/>
                      <a:pt x="1492" y="2732"/>
                      <a:pt x="1492" y="2768"/>
                    </a:cubicBezTo>
                    <a:cubicBezTo>
                      <a:pt x="1492" y="2804"/>
                      <a:pt x="1528" y="2849"/>
                      <a:pt x="1573" y="2849"/>
                    </a:cubicBezTo>
                    <a:lnTo>
                      <a:pt x="1573" y="11342"/>
                    </a:lnTo>
                    <a:lnTo>
                      <a:pt x="2094" y="11836"/>
                    </a:lnTo>
                    <a:lnTo>
                      <a:pt x="2094" y="13031"/>
                    </a:lnTo>
                    <a:lnTo>
                      <a:pt x="1007" y="12016"/>
                    </a:lnTo>
                    <a:lnTo>
                      <a:pt x="1007" y="8574"/>
                    </a:lnTo>
                    <a:lnTo>
                      <a:pt x="72" y="7747"/>
                    </a:lnTo>
                    <a:lnTo>
                      <a:pt x="72" y="4646"/>
                    </a:lnTo>
                    <a:lnTo>
                      <a:pt x="1007" y="3820"/>
                    </a:lnTo>
                    <a:lnTo>
                      <a:pt x="1007" y="413"/>
                    </a:lnTo>
                    <a:cubicBezTo>
                      <a:pt x="1043" y="413"/>
                      <a:pt x="1043" y="377"/>
                      <a:pt x="1043" y="377"/>
                    </a:cubicBezTo>
                    <a:cubicBezTo>
                      <a:pt x="1043" y="333"/>
                      <a:pt x="1007" y="297"/>
                      <a:pt x="971" y="297"/>
                    </a:cubicBezTo>
                    <a:cubicBezTo>
                      <a:pt x="935" y="297"/>
                      <a:pt x="899" y="333"/>
                      <a:pt x="899" y="377"/>
                    </a:cubicBezTo>
                    <a:cubicBezTo>
                      <a:pt x="899" y="377"/>
                      <a:pt x="899" y="413"/>
                      <a:pt x="935" y="413"/>
                    </a:cubicBezTo>
                    <a:lnTo>
                      <a:pt x="935" y="3784"/>
                    </a:lnTo>
                    <a:lnTo>
                      <a:pt x="0" y="4646"/>
                    </a:lnTo>
                    <a:lnTo>
                      <a:pt x="0" y="7747"/>
                    </a:lnTo>
                    <a:lnTo>
                      <a:pt x="935" y="8610"/>
                    </a:lnTo>
                    <a:lnTo>
                      <a:pt x="935" y="12061"/>
                    </a:lnTo>
                    <a:lnTo>
                      <a:pt x="2094" y="13103"/>
                    </a:lnTo>
                    <a:lnTo>
                      <a:pt x="2094" y="14568"/>
                    </a:lnTo>
                    <a:lnTo>
                      <a:pt x="2166" y="14568"/>
                    </a:lnTo>
                    <a:lnTo>
                      <a:pt x="2166" y="8313"/>
                    </a:lnTo>
                    <a:lnTo>
                      <a:pt x="3065" y="7450"/>
                    </a:lnTo>
                    <a:lnTo>
                      <a:pt x="3065" y="4341"/>
                    </a:lnTo>
                    <a:lnTo>
                      <a:pt x="2166" y="3478"/>
                    </a:lnTo>
                    <a:lnTo>
                      <a:pt x="2166" y="153"/>
                    </a:lnTo>
                    <a:cubicBezTo>
                      <a:pt x="2166" y="108"/>
                      <a:pt x="2202" y="108"/>
                      <a:pt x="2202" y="72"/>
                    </a:cubicBezTo>
                    <a:cubicBezTo>
                      <a:pt x="2202" y="36"/>
                      <a:pt x="2166" y="0"/>
                      <a:pt x="21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17"/>
              <p:cNvSpPr/>
              <p:nvPr/>
            </p:nvSpPr>
            <p:spPr>
              <a:xfrm>
                <a:off x="6639508" y="3920555"/>
                <a:ext cx="108506" cy="1015072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9851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108"/>
                      <a:pt x="46" y="153"/>
                      <a:pt x="82" y="153"/>
                    </a:cubicBezTo>
                    <a:lnTo>
                      <a:pt x="117" y="153"/>
                    </a:lnTo>
                    <a:lnTo>
                      <a:pt x="1016" y="935"/>
                    </a:lnTo>
                    <a:lnTo>
                      <a:pt x="1016" y="9850"/>
                    </a:lnTo>
                    <a:lnTo>
                      <a:pt x="1052" y="9850"/>
                    </a:lnTo>
                    <a:lnTo>
                      <a:pt x="1052" y="935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17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17"/>
              <p:cNvSpPr/>
              <p:nvPr/>
            </p:nvSpPr>
            <p:spPr>
              <a:xfrm>
                <a:off x="6597879" y="3326003"/>
                <a:ext cx="111186" cy="1609627"/>
              </a:xfrm>
              <a:custGeom>
                <a:avLst/>
                <a:gdLst/>
                <a:ahLst/>
                <a:cxnLst/>
                <a:rect l="l" t="t" r="r" b="b"/>
                <a:pathLst>
                  <a:path w="1079" h="15621" extrusionOk="0">
                    <a:moveTo>
                      <a:pt x="1007" y="1"/>
                    </a:moveTo>
                    <a:cubicBezTo>
                      <a:pt x="971" y="1"/>
                      <a:pt x="935" y="36"/>
                      <a:pt x="935" y="81"/>
                    </a:cubicBezTo>
                    <a:cubicBezTo>
                      <a:pt x="935" y="117"/>
                      <a:pt x="971" y="117"/>
                      <a:pt x="971" y="153"/>
                    </a:cubicBezTo>
                    <a:lnTo>
                      <a:pt x="971" y="3523"/>
                    </a:lnTo>
                    <a:lnTo>
                      <a:pt x="72" y="4350"/>
                    </a:lnTo>
                    <a:lnTo>
                      <a:pt x="72" y="12133"/>
                    </a:lnTo>
                    <a:lnTo>
                      <a:pt x="971" y="12996"/>
                    </a:lnTo>
                    <a:lnTo>
                      <a:pt x="971" y="15090"/>
                    </a:lnTo>
                    <a:lnTo>
                      <a:pt x="108" y="14308"/>
                    </a:lnTo>
                    <a:lnTo>
                      <a:pt x="108" y="13032"/>
                    </a:lnTo>
                    <a:cubicBezTo>
                      <a:pt x="144" y="13032"/>
                      <a:pt x="144" y="12996"/>
                      <a:pt x="144" y="12960"/>
                    </a:cubicBezTo>
                    <a:cubicBezTo>
                      <a:pt x="144" y="12924"/>
                      <a:pt x="144" y="12888"/>
                      <a:pt x="72" y="12888"/>
                    </a:cubicBezTo>
                    <a:cubicBezTo>
                      <a:pt x="36" y="12888"/>
                      <a:pt x="0" y="12924"/>
                      <a:pt x="0" y="12960"/>
                    </a:cubicBezTo>
                    <a:cubicBezTo>
                      <a:pt x="0" y="12996"/>
                      <a:pt x="36" y="13032"/>
                      <a:pt x="72" y="13032"/>
                    </a:cubicBezTo>
                    <a:lnTo>
                      <a:pt x="72" y="14308"/>
                    </a:lnTo>
                    <a:lnTo>
                      <a:pt x="971" y="15171"/>
                    </a:lnTo>
                    <a:lnTo>
                      <a:pt x="971" y="15620"/>
                    </a:lnTo>
                    <a:lnTo>
                      <a:pt x="1043" y="15620"/>
                    </a:lnTo>
                    <a:lnTo>
                      <a:pt x="1043" y="12996"/>
                    </a:lnTo>
                    <a:lnTo>
                      <a:pt x="108" y="12133"/>
                    </a:lnTo>
                    <a:lnTo>
                      <a:pt x="108" y="4386"/>
                    </a:lnTo>
                    <a:lnTo>
                      <a:pt x="1043" y="3523"/>
                    </a:lnTo>
                    <a:lnTo>
                      <a:pt x="1043" y="153"/>
                    </a:lnTo>
                    <a:cubicBezTo>
                      <a:pt x="1079" y="117"/>
                      <a:pt x="1079" y="117"/>
                      <a:pt x="1079" y="81"/>
                    </a:cubicBezTo>
                    <a:cubicBezTo>
                      <a:pt x="1079" y="36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5" name="Google Shape;855;p17"/>
            <p:cNvGrpSpPr/>
            <p:nvPr/>
          </p:nvGrpSpPr>
          <p:grpSpPr>
            <a:xfrm rot="10800000">
              <a:off x="8472914" y="-1"/>
              <a:ext cx="590031" cy="1609627"/>
              <a:chOff x="6157984" y="3326003"/>
              <a:chExt cx="590031" cy="1609627"/>
            </a:xfrm>
          </p:grpSpPr>
          <p:sp>
            <p:nvSpPr>
              <p:cNvPr id="856" name="Google Shape;856;p17"/>
              <p:cNvSpPr/>
              <p:nvPr/>
            </p:nvSpPr>
            <p:spPr>
              <a:xfrm>
                <a:off x="6466394" y="4340965"/>
                <a:ext cx="150034" cy="594658"/>
              </a:xfrm>
              <a:custGeom>
                <a:avLst/>
                <a:gdLst/>
                <a:ahLst/>
                <a:cxnLst/>
                <a:rect l="l" t="t" r="r" b="b"/>
                <a:pathLst>
                  <a:path w="1456" h="5771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17"/>
                      <a:pt x="0" y="117"/>
                      <a:pt x="36" y="117"/>
                    </a:cubicBezTo>
                    <a:lnTo>
                      <a:pt x="36" y="710"/>
                    </a:lnTo>
                    <a:lnTo>
                      <a:pt x="485" y="1124"/>
                    </a:lnTo>
                    <a:lnTo>
                      <a:pt x="485" y="4872"/>
                    </a:lnTo>
                    <a:lnTo>
                      <a:pt x="1420" y="5734"/>
                    </a:lnTo>
                    <a:lnTo>
                      <a:pt x="1420" y="5770"/>
                    </a:lnTo>
                    <a:lnTo>
                      <a:pt x="1456" y="5770"/>
                    </a:lnTo>
                    <a:lnTo>
                      <a:pt x="1456" y="5689"/>
                    </a:lnTo>
                    <a:lnTo>
                      <a:pt x="521" y="4872"/>
                    </a:lnTo>
                    <a:lnTo>
                      <a:pt x="521" y="1124"/>
                    </a:lnTo>
                    <a:lnTo>
                      <a:pt x="72" y="710"/>
                    </a:lnTo>
                    <a:lnTo>
                      <a:pt x="72" y="117"/>
                    </a:lnTo>
                    <a:cubicBezTo>
                      <a:pt x="108" y="117"/>
                      <a:pt x="153" y="117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17"/>
              <p:cNvSpPr/>
              <p:nvPr/>
            </p:nvSpPr>
            <p:spPr>
              <a:xfrm>
                <a:off x="6555218" y="3758470"/>
                <a:ext cx="107579" cy="1177158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73" y="1"/>
                    </a:moveTo>
                    <a:cubicBezTo>
                      <a:pt x="37" y="1"/>
                      <a:pt x="1" y="36"/>
                      <a:pt x="1" y="72"/>
                    </a:cubicBezTo>
                    <a:cubicBezTo>
                      <a:pt x="1" y="108"/>
                      <a:pt x="1" y="153"/>
                      <a:pt x="37" y="153"/>
                    </a:cubicBezTo>
                    <a:lnTo>
                      <a:pt x="37" y="10336"/>
                    </a:lnTo>
                    <a:lnTo>
                      <a:pt x="971" y="11163"/>
                    </a:lnTo>
                    <a:lnTo>
                      <a:pt x="971" y="11423"/>
                    </a:lnTo>
                    <a:lnTo>
                      <a:pt x="1043" y="11423"/>
                    </a:lnTo>
                    <a:lnTo>
                      <a:pt x="1043" y="11163"/>
                    </a:lnTo>
                    <a:lnTo>
                      <a:pt x="109" y="10300"/>
                    </a:lnTo>
                    <a:lnTo>
                      <a:pt x="109" y="153"/>
                    </a:lnTo>
                    <a:cubicBezTo>
                      <a:pt x="145" y="153"/>
                      <a:pt x="145" y="108"/>
                      <a:pt x="145" y="72"/>
                    </a:cubicBezTo>
                    <a:cubicBezTo>
                      <a:pt x="145" y="36"/>
                      <a:pt x="109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17"/>
              <p:cNvSpPr/>
              <p:nvPr/>
            </p:nvSpPr>
            <p:spPr>
              <a:xfrm>
                <a:off x="6466394" y="4565081"/>
                <a:ext cx="15766" cy="370541"/>
              </a:xfrm>
              <a:custGeom>
                <a:avLst/>
                <a:gdLst/>
                <a:ahLst/>
                <a:cxnLst/>
                <a:rect l="l" t="t" r="r" b="b"/>
                <a:pathLst>
                  <a:path w="153" h="3596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36" y="144"/>
                    </a:cubicBezTo>
                    <a:lnTo>
                      <a:pt x="36" y="3595"/>
                    </a:lnTo>
                    <a:lnTo>
                      <a:pt x="72" y="3595"/>
                    </a:lnTo>
                    <a:lnTo>
                      <a:pt x="72" y="144"/>
                    </a:lnTo>
                    <a:cubicBezTo>
                      <a:pt x="108" y="108"/>
                      <a:pt x="153" y="108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17"/>
              <p:cNvSpPr/>
              <p:nvPr/>
            </p:nvSpPr>
            <p:spPr>
              <a:xfrm>
                <a:off x="6416315" y="4707691"/>
                <a:ext cx="14942" cy="227930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212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72"/>
                      <a:pt x="37" y="108"/>
                      <a:pt x="73" y="108"/>
                    </a:cubicBezTo>
                    <a:lnTo>
                      <a:pt x="73" y="2211"/>
                    </a:lnTo>
                    <a:lnTo>
                      <a:pt x="109" y="2211"/>
                    </a:lnTo>
                    <a:lnTo>
                      <a:pt x="109" y="108"/>
                    </a:lnTo>
                    <a:cubicBezTo>
                      <a:pt x="145" y="108"/>
                      <a:pt x="145" y="72"/>
                      <a:pt x="145" y="72"/>
                    </a:cubicBezTo>
                    <a:cubicBezTo>
                      <a:pt x="145" y="36"/>
                      <a:pt x="109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17"/>
              <p:cNvSpPr/>
              <p:nvPr/>
            </p:nvSpPr>
            <p:spPr>
              <a:xfrm>
                <a:off x="6157984" y="3434403"/>
                <a:ext cx="315833" cy="1501226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2130" y="0"/>
                    </a:moveTo>
                    <a:cubicBezTo>
                      <a:pt x="2094" y="0"/>
                      <a:pt x="2058" y="36"/>
                      <a:pt x="2058" y="72"/>
                    </a:cubicBezTo>
                    <a:cubicBezTo>
                      <a:pt x="2058" y="108"/>
                      <a:pt x="2058" y="108"/>
                      <a:pt x="2094" y="153"/>
                    </a:cubicBezTo>
                    <a:lnTo>
                      <a:pt x="2094" y="3523"/>
                    </a:lnTo>
                    <a:lnTo>
                      <a:pt x="3029" y="4377"/>
                    </a:lnTo>
                    <a:lnTo>
                      <a:pt x="3029" y="7450"/>
                    </a:lnTo>
                    <a:lnTo>
                      <a:pt x="2166" y="8241"/>
                    </a:lnTo>
                    <a:lnTo>
                      <a:pt x="2166" y="6327"/>
                    </a:lnTo>
                    <a:cubicBezTo>
                      <a:pt x="2166" y="6327"/>
                      <a:pt x="2202" y="6291"/>
                      <a:pt x="2202" y="6255"/>
                    </a:cubicBezTo>
                    <a:cubicBezTo>
                      <a:pt x="2202" y="6219"/>
                      <a:pt x="2166" y="6174"/>
                      <a:pt x="2130" y="6174"/>
                    </a:cubicBezTo>
                    <a:cubicBezTo>
                      <a:pt x="2094" y="6174"/>
                      <a:pt x="2058" y="6219"/>
                      <a:pt x="2058" y="6255"/>
                    </a:cubicBezTo>
                    <a:cubicBezTo>
                      <a:pt x="2058" y="6291"/>
                      <a:pt x="2058" y="6327"/>
                      <a:pt x="2094" y="6327"/>
                    </a:cubicBezTo>
                    <a:lnTo>
                      <a:pt x="2094" y="11755"/>
                    </a:lnTo>
                    <a:lnTo>
                      <a:pt x="1609" y="11306"/>
                    </a:lnTo>
                    <a:lnTo>
                      <a:pt x="1609" y="2849"/>
                    </a:lnTo>
                    <a:cubicBezTo>
                      <a:pt x="1645" y="2849"/>
                      <a:pt x="1645" y="2804"/>
                      <a:pt x="1645" y="2768"/>
                    </a:cubicBezTo>
                    <a:cubicBezTo>
                      <a:pt x="1645" y="2732"/>
                      <a:pt x="1609" y="2696"/>
                      <a:pt x="1573" y="2696"/>
                    </a:cubicBezTo>
                    <a:cubicBezTo>
                      <a:pt x="1528" y="2696"/>
                      <a:pt x="1492" y="2732"/>
                      <a:pt x="1492" y="2768"/>
                    </a:cubicBezTo>
                    <a:cubicBezTo>
                      <a:pt x="1492" y="2804"/>
                      <a:pt x="1528" y="2849"/>
                      <a:pt x="1573" y="2849"/>
                    </a:cubicBezTo>
                    <a:lnTo>
                      <a:pt x="1573" y="11342"/>
                    </a:lnTo>
                    <a:lnTo>
                      <a:pt x="2094" y="11836"/>
                    </a:lnTo>
                    <a:lnTo>
                      <a:pt x="2094" y="13031"/>
                    </a:lnTo>
                    <a:lnTo>
                      <a:pt x="1007" y="12016"/>
                    </a:lnTo>
                    <a:lnTo>
                      <a:pt x="1007" y="8574"/>
                    </a:lnTo>
                    <a:lnTo>
                      <a:pt x="72" y="7747"/>
                    </a:lnTo>
                    <a:lnTo>
                      <a:pt x="72" y="4646"/>
                    </a:lnTo>
                    <a:lnTo>
                      <a:pt x="1007" y="3820"/>
                    </a:lnTo>
                    <a:lnTo>
                      <a:pt x="1007" y="413"/>
                    </a:lnTo>
                    <a:cubicBezTo>
                      <a:pt x="1043" y="413"/>
                      <a:pt x="1043" y="377"/>
                      <a:pt x="1043" y="377"/>
                    </a:cubicBezTo>
                    <a:cubicBezTo>
                      <a:pt x="1043" y="333"/>
                      <a:pt x="1007" y="297"/>
                      <a:pt x="971" y="297"/>
                    </a:cubicBezTo>
                    <a:cubicBezTo>
                      <a:pt x="935" y="297"/>
                      <a:pt x="899" y="333"/>
                      <a:pt x="899" y="377"/>
                    </a:cubicBezTo>
                    <a:cubicBezTo>
                      <a:pt x="899" y="377"/>
                      <a:pt x="899" y="413"/>
                      <a:pt x="935" y="413"/>
                    </a:cubicBezTo>
                    <a:lnTo>
                      <a:pt x="935" y="3784"/>
                    </a:lnTo>
                    <a:lnTo>
                      <a:pt x="0" y="4646"/>
                    </a:lnTo>
                    <a:lnTo>
                      <a:pt x="0" y="7747"/>
                    </a:lnTo>
                    <a:lnTo>
                      <a:pt x="935" y="8610"/>
                    </a:lnTo>
                    <a:lnTo>
                      <a:pt x="935" y="12061"/>
                    </a:lnTo>
                    <a:lnTo>
                      <a:pt x="2094" y="13103"/>
                    </a:lnTo>
                    <a:lnTo>
                      <a:pt x="2094" y="14568"/>
                    </a:lnTo>
                    <a:lnTo>
                      <a:pt x="2166" y="14568"/>
                    </a:lnTo>
                    <a:lnTo>
                      <a:pt x="2166" y="8313"/>
                    </a:lnTo>
                    <a:lnTo>
                      <a:pt x="3065" y="7450"/>
                    </a:lnTo>
                    <a:lnTo>
                      <a:pt x="3065" y="4341"/>
                    </a:lnTo>
                    <a:lnTo>
                      <a:pt x="2166" y="3478"/>
                    </a:lnTo>
                    <a:lnTo>
                      <a:pt x="2166" y="153"/>
                    </a:lnTo>
                    <a:cubicBezTo>
                      <a:pt x="2166" y="108"/>
                      <a:pt x="2202" y="108"/>
                      <a:pt x="2202" y="72"/>
                    </a:cubicBezTo>
                    <a:cubicBezTo>
                      <a:pt x="2202" y="36"/>
                      <a:pt x="2166" y="0"/>
                      <a:pt x="21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17"/>
              <p:cNvSpPr/>
              <p:nvPr/>
            </p:nvSpPr>
            <p:spPr>
              <a:xfrm>
                <a:off x="6639508" y="3920555"/>
                <a:ext cx="108506" cy="1015072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9851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108"/>
                      <a:pt x="46" y="153"/>
                      <a:pt x="82" y="153"/>
                    </a:cubicBezTo>
                    <a:lnTo>
                      <a:pt x="117" y="153"/>
                    </a:lnTo>
                    <a:lnTo>
                      <a:pt x="1016" y="935"/>
                    </a:lnTo>
                    <a:lnTo>
                      <a:pt x="1016" y="9850"/>
                    </a:lnTo>
                    <a:lnTo>
                      <a:pt x="1052" y="9850"/>
                    </a:lnTo>
                    <a:lnTo>
                      <a:pt x="1052" y="935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17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17"/>
              <p:cNvSpPr/>
              <p:nvPr/>
            </p:nvSpPr>
            <p:spPr>
              <a:xfrm>
                <a:off x="6597879" y="3326003"/>
                <a:ext cx="111186" cy="1609627"/>
              </a:xfrm>
              <a:custGeom>
                <a:avLst/>
                <a:gdLst/>
                <a:ahLst/>
                <a:cxnLst/>
                <a:rect l="l" t="t" r="r" b="b"/>
                <a:pathLst>
                  <a:path w="1079" h="15621" extrusionOk="0">
                    <a:moveTo>
                      <a:pt x="1007" y="1"/>
                    </a:moveTo>
                    <a:cubicBezTo>
                      <a:pt x="971" y="1"/>
                      <a:pt x="935" y="36"/>
                      <a:pt x="935" y="81"/>
                    </a:cubicBezTo>
                    <a:cubicBezTo>
                      <a:pt x="935" y="117"/>
                      <a:pt x="971" y="117"/>
                      <a:pt x="971" y="153"/>
                    </a:cubicBezTo>
                    <a:lnTo>
                      <a:pt x="971" y="3523"/>
                    </a:lnTo>
                    <a:lnTo>
                      <a:pt x="72" y="4350"/>
                    </a:lnTo>
                    <a:lnTo>
                      <a:pt x="72" y="12133"/>
                    </a:lnTo>
                    <a:lnTo>
                      <a:pt x="971" y="12996"/>
                    </a:lnTo>
                    <a:lnTo>
                      <a:pt x="971" y="15090"/>
                    </a:lnTo>
                    <a:lnTo>
                      <a:pt x="108" y="14308"/>
                    </a:lnTo>
                    <a:lnTo>
                      <a:pt x="108" y="13032"/>
                    </a:lnTo>
                    <a:cubicBezTo>
                      <a:pt x="144" y="13032"/>
                      <a:pt x="144" y="12996"/>
                      <a:pt x="144" y="12960"/>
                    </a:cubicBezTo>
                    <a:cubicBezTo>
                      <a:pt x="144" y="12924"/>
                      <a:pt x="144" y="12888"/>
                      <a:pt x="72" y="12888"/>
                    </a:cubicBezTo>
                    <a:cubicBezTo>
                      <a:pt x="36" y="12888"/>
                      <a:pt x="0" y="12924"/>
                      <a:pt x="0" y="12960"/>
                    </a:cubicBezTo>
                    <a:cubicBezTo>
                      <a:pt x="0" y="12996"/>
                      <a:pt x="36" y="13032"/>
                      <a:pt x="72" y="13032"/>
                    </a:cubicBezTo>
                    <a:lnTo>
                      <a:pt x="72" y="14308"/>
                    </a:lnTo>
                    <a:lnTo>
                      <a:pt x="971" y="15171"/>
                    </a:lnTo>
                    <a:lnTo>
                      <a:pt x="971" y="15620"/>
                    </a:lnTo>
                    <a:lnTo>
                      <a:pt x="1043" y="15620"/>
                    </a:lnTo>
                    <a:lnTo>
                      <a:pt x="1043" y="12996"/>
                    </a:lnTo>
                    <a:lnTo>
                      <a:pt x="108" y="12133"/>
                    </a:lnTo>
                    <a:lnTo>
                      <a:pt x="108" y="4386"/>
                    </a:lnTo>
                    <a:lnTo>
                      <a:pt x="1043" y="3523"/>
                    </a:lnTo>
                    <a:lnTo>
                      <a:pt x="1043" y="153"/>
                    </a:lnTo>
                    <a:cubicBezTo>
                      <a:pt x="1079" y="117"/>
                      <a:pt x="1079" y="117"/>
                      <a:pt x="1079" y="81"/>
                    </a:cubicBezTo>
                    <a:cubicBezTo>
                      <a:pt x="1079" y="36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2" name="Google Shape;872;p19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3" name="Google Shape;873;p19"/>
          <p:cNvGrpSpPr/>
          <p:nvPr/>
        </p:nvGrpSpPr>
        <p:grpSpPr>
          <a:xfrm>
            <a:off x="11" y="11"/>
            <a:ext cx="9143977" cy="5153968"/>
            <a:chOff x="11" y="11"/>
            <a:chExt cx="9143977" cy="5153968"/>
          </a:xfrm>
        </p:grpSpPr>
        <p:sp>
          <p:nvSpPr>
            <p:cNvPr id="874" name="Google Shape;874;p19"/>
            <p:cNvSpPr/>
            <p:nvPr/>
          </p:nvSpPr>
          <p:spPr>
            <a:xfrm rot="-5400000">
              <a:off x="8580392" y="-278251"/>
              <a:ext cx="112113" cy="1015072"/>
            </a:xfrm>
            <a:custGeom>
              <a:avLst/>
              <a:gdLst/>
              <a:ahLst/>
              <a:cxnLst/>
              <a:rect l="l" t="t" r="r" b="b"/>
              <a:pathLst>
                <a:path w="1088" h="9851" extrusionOk="0">
                  <a:moveTo>
                    <a:pt x="1007" y="0"/>
                  </a:moveTo>
                  <a:cubicBezTo>
                    <a:pt x="935" y="0"/>
                    <a:pt x="899" y="36"/>
                    <a:pt x="899" y="72"/>
                  </a:cubicBezTo>
                  <a:lnTo>
                    <a:pt x="935" y="108"/>
                  </a:lnTo>
                  <a:lnTo>
                    <a:pt x="0" y="935"/>
                  </a:lnTo>
                  <a:lnTo>
                    <a:pt x="0" y="9850"/>
                  </a:lnTo>
                  <a:lnTo>
                    <a:pt x="72" y="9850"/>
                  </a:lnTo>
                  <a:lnTo>
                    <a:pt x="72" y="935"/>
                  </a:lnTo>
                  <a:lnTo>
                    <a:pt x="971" y="153"/>
                  </a:lnTo>
                  <a:lnTo>
                    <a:pt x="1007" y="153"/>
                  </a:lnTo>
                  <a:cubicBezTo>
                    <a:pt x="1043" y="153"/>
                    <a:pt x="1088" y="108"/>
                    <a:pt x="1088" y="72"/>
                  </a:cubicBezTo>
                  <a:cubicBezTo>
                    <a:pt x="1088" y="36"/>
                    <a:pt x="1043" y="0"/>
                    <a:pt x="10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9"/>
            <p:cNvSpPr/>
            <p:nvPr/>
          </p:nvSpPr>
          <p:spPr>
            <a:xfrm rot="-5400000">
              <a:off x="8518773" y="-277735"/>
              <a:ext cx="96450" cy="1153973"/>
            </a:xfrm>
            <a:custGeom>
              <a:avLst/>
              <a:gdLst/>
              <a:ahLst/>
              <a:cxnLst/>
              <a:rect l="l" t="t" r="r" b="b"/>
              <a:pathLst>
                <a:path w="936" h="11199" extrusionOk="0">
                  <a:moveTo>
                    <a:pt x="73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08"/>
                    <a:pt x="37" y="153"/>
                    <a:pt x="73" y="153"/>
                  </a:cubicBezTo>
                  <a:lnTo>
                    <a:pt x="118" y="153"/>
                  </a:lnTo>
                  <a:lnTo>
                    <a:pt x="900" y="863"/>
                  </a:lnTo>
                  <a:lnTo>
                    <a:pt x="900" y="1312"/>
                  </a:lnTo>
                  <a:lnTo>
                    <a:pt x="73" y="2094"/>
                  </a:lnTo>
                  <a:lnTo>
                    <a:pt x="73" y="11198"/>
                  </a:lnTo>
                  <a:lnTo>
                    <a:pt x="118" y="11198"/>
                  </a:lnTo>
                  <a:lnTo>
                    <a:pt x="118" y="2130"/>
                  </a:lnTo>
                  <a:lnTo>
                    <a:pt x="936" y="1348"/>
                  </a:lnTo>
                  <a:lnTo>
                    <a:pt x="936" y="827"/>
                  </a:lnTo>
                  <a:lnTo>
                    <a:pt x="154" y="108"/>
                  </a:lnTo>
                  <a:lnTo>
                    <a:pt x="154" y="72"/>
                  </a:lnTo>
                  <a:cubicBezTo>
                    <a:pt x="154" y="36"/>
                    <a:pt x="118" y="0"/>
                    <a:pt x="7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9"/>
            <p:cNvSpPr/>
            <p:nvPr/>
          </p:nvSpPr>
          <p:spPr>
            <a:xfrm rot="-5400000">
              <a:off x="8491416" y="-100448"/>
              <a:ext cx="112216" cy="1192923"/>
            </a:xfrm>
            <a:custGeom>
              <a:avLst/>
              <a:gdLst/>
              <a:ahLst/>
              <a:cxnLst/>
              <a:rect l="l" t="t" r="r" b="b"/>
              <a:pathLst>
                <a:path w="1089" h="11577" extrusionOk="0">
                  <a:moveTo>
                    <a:pt x="1016" y="1"/>
                  </a:moveTo>
                  <a:cubicBezTo>
                    <a:pt x="980" y="1"/>
                    <a:pt x="935" y="37"/>
                    <a:pt x="935" y="82"/>
                  </a:cubicBezTo>
                  <a:cubicBezTo>
                    <a:pt x="935" y="118"/>
                    <a:pt x="935" y="154"/>
                    <a:pt x="980" y="154"/>
                  </a:cubicBezTo>
                  <a:lnTo>
                    <a:pt x="980" y="5878"/>
                  </a:lnTo>
                  <a:lnTo>
                    <a:pt x="1" y="6777"/>
                  </a:lnTo>
                  <a:lnTo>
                    <a:pt x="1" y="11576"/>
                  </a:lnTo>
                  <a:lnTo>
                    <a:pt x="82" y="11576"/>
                  </a:lnTo>
                  <a:lnTo>
                    <a:pt x="82" y="6822"/>
                  </a:lnTo>
                  <a:lnTo>
                    <a:pt x="1052" y="5923"/>
                  </a:lnTo>
                  <a:lnTo>
                    <a:pt x="1052" y="154"/>
                  </a:lnTo>
                  <a:cubicBezTo>
                    <a:pt x="1088" y="154"/>
                    <a:pt x="1088" y="118"/>
                    <a:pt x="1088" y="82"/>
                  </a:cubicBezTo>
                  <a:cubicBezTo>
                    <a:pt x="1088" y="37"/>
                    <a:pt x="1052" y="1"/>
                    <a:pt x="101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9"/>
            <p:cNvSpPr/>
            <p:nvPr/>
          </p:nvSpPr>
          <p:spPr>
            <a:xfrm rot="-5400000">
              <a:off x="8983644" y="299150"/>
              <a:ext cx="92741" cy="227930"/>
            </a:xfrm>
            <a:custGeom>
              <a:avLst/>
              <a:gdLst/>
              <a:ahLst/>
              <a:cxnLst/>
              <a:rect l="l" t="t" r="r" b="b"/>
              <a:pathLst>
                <a:path w="900" h="2212" extrusionOk="0">
                  <a:moveTo>
                    <a:pt x="81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08"/>
                    <a:pt x="36" y="153"/>
                    <a:pt x="81" y="153"/>
                  </a:cubicBezTo>
                  <a:lnTo>
                    <a:pt x="81" y="1537"/>
                  </a:lnTo>
                  <a:lnTo>
                    <a:pt x="791" y="2211"/>
                  </a:lnTo>
                  <a:lnTo>
                    <a:pt x="899" y="2211"/>
                  </a:lnTo>
                  <a:lnTo>
                    <a:pt x="153" y="1501"/>
                  </a:lnTo>
                  <a:lnTo>
                    <a:pt x="153" y="108"/>
                  </a:lnTo>
                  <a:lnTo>
                    <a:pt x="153" y="72"/>
                  </a:lnTo>
                  <a:cubicBezTo>
                    <a:pt x="153" y="36"/>
                    <a:pt x="153" y="0"/>
                    <a:pt x="8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9"/>
            <p:cNvSpPr/>
            <p:nvPr/>
          </p:nvSpPr>
          <p:spPr>
            <a:xfrm rot="-5400000">
              <a:off x="8769265" y="-219931"/>
              <a:ext cx="154774" cy="594658"/>
            </a:xfrm>
            <a:custGeom>
              <a:avLst/>
              <a:gdLst/>
              <a:ahLst/>
              <a:cxnLst/>
              <a:rect l="l" t="t" r="r" b="b"/>
              <a:pathLst>
                <a:path w="1502" h="5771" extrusionOk="0">
                  <a:moveTo>
                    <a:pt x="1429" y="0"/>
                  </a:moveTo>
                  <a:cubicBezTo>
                    <a:pt x="1393" y="0"/>
                    <a:pt x="1348" y="36"/>
                    <a:pt x="1348" y="72"/>
                  </a:cubicBezTo>
                  <a:cubicBezTo>
                    <a:pt x="1348" y="117"/>
                    <a:pt x="1348" y="117"/>
                    <a:pt x="1393" y="117"/>
                  </a:cubicBezTo>
                  <a:lnTo>
                    <a:pt x="1393" y="710"/>
                  </a:lnTo>
                  <a:lnTo>
                    <a:pt x="944" y="1124"/>
                  </a:lnTo>
                  <a:lnTo>
                    <a:pt x="944" y="4872"/>
                  </a:lnTo>
                  <a:lnTo>
                    <a:pt x="0" y="5689"/>
                  </a:lnTo>
                  <a:lnTo>
                    <a:pt x="0" y="5770"/>
                  </a:lnTo>
                  <a:lnTo>
                    <a:pt x="81" y="5770"/>
                  </a:lnTo>
                  <a:lnTo>
                    <a:pt x="81" y="5734"/>
                  </a:lnTo>
                  <a:lnTo>
                    <a:pt x="1016" y="4872"/>
                  </a:lnTo>
                  <a:lnTo>
                    <a:pt x="1016" y="1124"/>
                  </a:lnTo>
                  <a:lnTo>
                    <a:pt x="1465" y="710"/>
                  </a:lnTo>
                  <a:lnTo>
                    <a:pt x="1465" y="117"/>
                  </a:lnTo>
                  <a:cubicBezTo>
                    <a:pt x="1465" y="117"/>
                    <a:pt x="1501" y="117"/>
                    <a:pt x="1501" y="72"/>
                  </a:cubicBezTo>
                  <a:cubicBezTo>
                    <a:pt x="1501" y="36"/>
                    <a:pt x="1465" y="0"/>
                    <a:pt x="142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9"/>
            <p:cNvSpPr/>
            <p:nvPr/>
          </p:nvSpPr>
          <p:spPr>
            <a:xfrm rot="-5400000">
              <a:off x="8501617" y="-445851"/>
              <a:ext cx="107579" cy="1177158"/>
            </a:xfrm>
            <a:custGeom>
              <a:avLst/>
              <a:gdLst/>
              <a:ahLst/>
              <a:cxnLst/>
              <a:rect l="l" t="t" r="r" b="b"/>
              <a:pathLst>
                <a:path w="1044" h="11424" extrusionOk="0">
                  <a:moveTo>
                    <a:pt x="971" y="1"/>
                  </a:moveTo>
                  <a:cubicBezTo>
                    <a:pt x="900" y="1"/>
                    <a:pt x="855" y="36"/>
                    <a:pt x="855" y="72"/>
                  </a:cubicBezTo>
                  <a:cubicBezTo>
                    <a:pt x="855" y="108"/>
                    <a:pt x="900" y="153"/>
                    <a:pt x="936" y="153"/>
                  </a:cubicBezTo>
                  <a:lnTo>
                    <a:pt x="936" y="10300"/>
                  </a:lnTo>
                  <a:lnTo>
                    <a:pt x="1" y="11163"/>
                  </a:lnTo>
                  <a:lnTo>
                    <a:pt x="1" y="11423"/>
                  </a:lnTo>
                  <a:lnTo>
                    <a:pt x="73" y="11423"/>
                  </a:lnTo>
                  <a:lnTo>
                    <a:pt x="73" y="11163"/>
                  </a:lnTo>
                  <a:lnTo>
                    <a:pt x="971" y="10336"/>
                  </a:lnTo>
                  <a:lnTo>
                    <a:pt x="971" y="153"/>
                  </a:lnTo>
                  <a:cubicBezTo>
                    <a:pt x="1007" y="153"/>
                    <a:pt x="1043" y="108"/>
                    <a:pt x="1043" y="72"/>
                  </a:cubicBezTo>
                  <a:cubicBezTo>
                    <a:pt x="1043" y="36"/>
                    <a:pt x="1007" y="1"/>
                    <a:pt x="97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9"/>
            <p:cNvSpPr/>
            <p:nvPr/>
          </p:nvSpPr>
          <p:spPr>
            <a:xfrm rot="-5400000">
              <a:off x="8931351" y="293123"/>
              <a:ext cx="65846" cy="359412"/>
            </a:xfrm>
            <a:custGeom>
              <a:avLst/>
              <a:gdLst/>
              <a:ahLst/>
              <a:cxnLst/>
              <a:rect l="l" t="t" r="r" b="b"/>
              <a:pathLst>
                <a:path w="639" h="3488" extrusionOk="0">
                  <a:moveTo>
                    <a:pt x="81" y="0"/>
                  </a:moveTo>
                  <a:cubicBezTo>
                    <a:pt x="36" y="0"/>
                    <a:pt x="0" y="0"/>
                    <a:pt x="0" y="81"/>
                  </a:cubicBezTo>
                  <a:cubicBezTo>
                    <a:pt x="0" y="81"/>
                    <a:pt x="36" y="117"/>
                    <a:pt x="81" y="117"/>
                  </a:cubicBezTo>
                  <a:lnTo>
                    <a:pt x="81" y="3002"/>
                  </a:lnTo>
                  <a:lnTo>
                    <a:pt x="566" y="3487"/>
                  </a:lnTo>
                  <a:lnTo>
                    <a:pt x="638" y="3487"/>
                  </a:lnTo>
                  <a:lnTo>
                    <a:pt x="117" y="3002"/>
                  </a:lnTo>
                  <a:lnTo>
                    <a:pt x="117" y="117"/>
                  </a:lnTo>
                  <a:cubicBezTo>
                    <a:pt x="153" y="117"/>
                    <a:pt x="189" y="81"/>
                    <a:pt x="189" y="81"/>
                  </a:cubicBezTo>
                  <a:cubicBezTo>
                    <a:pt x="189" y="0"/>
                    <a:pt x="153" y="0"/>
                    <a:pt x="8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9"/>
            <p:cNvSpPr/>
            <p:nvPr/>
          </p:nvSpPr>
          <p:spPr>
            <a:xfrm rot="-5400000">
              <a:off x="8672974" y="181066"/>
              <a:ext cx="112113" cy="829904"/>
            </a:xfrm>
            <a:custGeom>
              <a:avLst/>
              <a:gdLst/>
              <a:ahLst/>
              <a:cxnLst/>
              <a:rect l="l" t="t" r="r" b="b"/>
              <a:pathLst>
                <a:path w="1088" h="8054" extrusionOk="0">
                  <a:moveTo>
                    <a:pt x="1007" y="1"/>
                  </a:moveTo>
                  <a:cubicBezTo>
                    <a:pt x="971" y="1"/>
                    <a:pt x="935" y="37"/>
                    <a:pt x="935" y="73"/>
                  </a:cubicBezTo>
                  <a:cubicBezTo>
                    <a:pt x="935" y="109"/>
                    <a:pt x="935" y="109"/>
                    <a:pt x="971" y="154"/>
                  </a:cubicBezTo>
                  <a:lnTo>
                    <a:pt x="971" y="2023"/>
                  </a:lnTo>
                  <a:lnTo>
                    <a:pt x="0" y="2886"/>
                  </a:lnTo>
                  <a:lnTo>
                    <a:pt x="0" y="8053"/>
                  </a:lnTo>
                  <a:lnTo>
                    <a:pt x="72" y="8053"/>
                  </a:lnTo>
                  <a:lnTo>
                    <a:pt x="72" y="2922"/>
                  </a:lnTo>
                  <a:lnTo>
                    <a:pt x="1052" y="2023"/>
                  </a:lnTo>
                  <a:lnTo>
                    <a:pt x="1052" y="154"/>
                  </a:lnTo>
                  <a:cubicBezTo>
                    <a:pt x="1088" y="109"/>
                    <a:pt x="1088" y="109"/>
                    <a:pt x="1088" y="73"/>
                  </a:cubicBezTo>
                  <a:cubicBezTo>
                    <a:pt x="1088" y="37"/>
                    <a:pt x="1052" y="1"/>
                    <a:pt x="10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9"/>
            <p:cNvSpPr/>
            <p:nvPr/>
          </p:nvSpPr>
          <p:spPr>
            <a:xfrm rot="-5400000">
              <a:off x="8591881" y="150051"/>
              <a:ext cx="112216" cy="991990"/>
            </a:xfrm>
            <a:custGeom>
              <a:avLst/>
              <a:gdLst/>
              <a:ahLst/>
              <a:cxnLst/>
              <a:rect l="l" t="t" r="r" b="b"/>
              <a:pathLst>
                <a:path w="1089" h="9627" extrusionOk="0">
                  <a:moveTo>
                    <a:pt x="1007" y="1"/>
                  </a:moveTo>
                  <a:cubicBezTo>
                    <a:pt x="971" y="1"/>
                    <a:pt x="935" y="1"/>
                    <a:pt x="935" y="73"/>
                  </a:cubicBezTo>
                  <a:cubicBezTo>
                    <a:pt x="935" y="73"/>
                    <a:pt x="935" y="109"/>
                    <a:pt x="971" y="109"/>
                  </a:cubicBezTo>
                  <a:lnTo>
                    <a:pt x="971" y="3407"/>
                  </a:lnTo>
                  <a:lnTo>
                    <a:pt x="1" y="4270"/>
                  </a:lnTo>
                  <a:lnTo>
                    <a:pt x="37" y="4306"/>
                  </a:lnTo>
                  <a:lnTo>
                    <a:pt x="1" y="4306"/>
                  </a:lnTo>
                  <a:lnTo>
                    <a:pt x="1" y="9626"/>
                  </a:lnTo>
                  <a:lnTo>
                    <a:pt x="73" y="9626"/>
                  </a:lnTo>
                  <a:lnTo>
                    <a:pt x="73" y="4306"/>
                  </a:lnTo>
                  <a:lnTo>
                    <a:pt x="1043" y="3407"/>
                  </a:lnTo>
                  <a:lnTo>
                    <a:pt x="1043" y="109"/>
                  </a:lnTo>
                  <a:cubicBezTo>
                    <a:pt x="1088" y="109"/>
                    <a:pt x="1088" y="73"/>
                    <a:pt x="1088" y="73"/>
                  </a:cubicBezTo>
                  <a:cubicBezTo>
                    <a:pt x="1088" y="1"/>
                    <a:pt x="1043" y="1"/>
                    <a:pt x="10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9"/>
            <p:cNvSpPr/>
            <p:nvPr/>
          </p:nvSpPr>
          <p:spPr>
            <a:xfrm rot="-5400000">
              <a:off x="8283118" y="-613449"/>
              <a:ext cx="112113" cy="1609627"/>
            </a:xfrm>
            <a:custGeom>
              <a:avLst/>
              <a:gdLst/>
              <a:ahLst/>
              <a:cxnLst/>
              <a:rect l="l" t="t" r="r" b="b"/>
              <a:pathLst>
                <a:path w="1088" h="15621" extrusionOk="0">
                  <a:moveTo>
                    <a:pt x="81" y="1"/>
                  </a:moveTo>
                  <a:cubicBezTo>
                    <a:pt x="45" y="1"/>
                    <a:pt x="1" y="36"/>
                    <a:pt x="1" y="81"/>
                  </a:cubicBezTo>
                  <a:cubicBezTo>
                    <a:pt x="1" y="117"/>
                    <a:pt x="45" y="117"/>
                    <a:pt x="81" y="153"/>
                  </a:cubicBezTo>
                  <a:lnTo>
                    <a:pt x="81" y="3523"/>
                  </a:lnTo>
                  <a:lnTo>
                    <a:pt x="980" y="4386"/>
                  </a:lnTo>
                  <a:lnTo>
                    <a:pt x="980" y="12133"/>
                  </a:lnTo>
                  <a:lnTo>
                    <a:pt x="81" y="12996"/>
                  </a:lnTo>
                  <a:lnTo>
                    <a:pt x="81" y="15620"/>
                  </a:lnTo>
                  <a:lnTo>
                    <a:pt x="117" y="15620"/>
                  </a:lnTo>
                  <a:lnTo>
                    <a:pt x="117" y="15171"/>
                  </a:lnTo>
                  <a:lnTo>
                    <a:pt x="1052" y="14308"/>
                  </a:lnTo>
                  <a:lnTo>
                    <a:pt x="1052" y="13032"/>
                  </a:lnTo>
                  <a:cubicBezTo>
                    <a:pt x="1088" y="13032"/>
                    <a:pt x="1088" y="12996"/>
                    <a:pt x="1088" y="12960"/>
                  </a:cubicBezTo>
                  <a:cubicBezTo>
                    <a:pt x="1088" y="12924"/>
                    <a:pt x="1052" y="12888"/>
                    <a:pt x="1016" y="12888"/>
                  </a:cubicBezTo>
                  <a:cubicBezTo>
                    <a:pt x="980" y="12888"/>
                    <a:pt x="944" y="12924"/>
                    <a:pt x="944" y="12960"/>
                  </a:cubicBezTo>
                  <a:cubicBezTo>
                    <a:pt x="944" y="12996"/>
                    <a:pt x="980" y="13032"/>
                    <a:pt x="980" y="13032"/>
                  </a:cubicBezTo>
                  <a:lnTo>
                    <a:pt x="980" y="14308"/>
                  </a:lnTo>
                  <a:lnTo>
                    <a:pt x="117" y="15090"/>
                  </a:lnTo>
                  <a:lnTo>
                    <a:pt x="117" y="12996"/>
                  </a:lnTo>
                  <a:lnTo>
                    <a:pt x="1052" y="12133"/>
                  </a:lnTo>
                  <a:lnTo>
                    <a:pt x="1052" y="4350"/>
                  </a:lnTo>
                  <a:lnTo>
                    <a:pt x="117" y="3523"/>
                  </a:lnTo>
                  <a:lnTo>
                    <a:pt x="117" y="153"/>
                  </a:lnTo>
                  <a:cubicBezTo>
                    <a:pt x="153" y="117"/>
                    <a:pt x="189" y="117"/>
                    <a:pt x="189" y="81"/>
                  </a:cubicBezTo>
                  <a:cubicBezTo>
                    <a:pt x="189" y="36"/>
                    <a:pt x="153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9"/>
            <p:cNvSpPr/>
            <p:nvPr/>
          </p:nvSpPr>
          <p:spPr>
            <a:xfrm rot="-5400000">
              <a:off x="8441492" y="-100395"/>
              <a:ext cx="112113" cy="1292874"/>
            </a:xfrm>
            <a:custGeom>
              <a:avLst/>
              <a:gdLst/>
              <a:ahLst/>
              <a:cxnLst/>
              <a:rect l="l" t="t" r="r" b="b"/>
              <a:pathLst>
                <a:path w="1088" h="12547" extrusionOk="0">
                  <a:moveTo>
                    <a:pt x="1016" y="0"/>
                  </a:moveTo>
                  <a:cubicBezTo>
                    <a:pt x="971" y="0"/>
                    <a:pt x="935" y="36"/>
                    <a:pt x="935" y="72"/>
                  </a:cubicBezTo>
                  <a:cubicBezTo>
                    <a:pt x="935" y="108"/>
                    <a:pt x="935" y="153"/>
                    <a:pt x="971" y="153"/>
                  </a:cubicBezTo>
                  <a:lnTo>
                    <a:pt x="971" y="6669"/>
                  </a:lnTo>
                  <a:lnTo>
                    <a:pt x="0" y="7567"/>
                  </a:lnTo>
                  <a:lnTo>
                    <a:pt x="0" y="12546"/>
                  </a:lnTo>
                  <a:lnTo>
                    <a:pt x="72" y="12546"/>
                  </a:lnTo>
                  <a:lnTo>
                    <a:pt x="72" y="7603"/>
                  </a:lnTo>
                  <a:lnTo>
                    <a:pt x="1052" y="6705"/>
                  </a:lnTo>
                  <a:lnTo>
                    <a:pt x="1052" y="153"/>
                  </a:lnTo>
                  <a:cubicBezTo>
                    <a:pt x="1088" y="153"/>
                    <a:pt x="1088" y="108"/>
                    <a:pt x="1088" y="72"/>
                  </a:cubicBezTo>
                  <a:cubicBezTo>
                    <a:pt x="1088" y="36"/>
                    <a:pt x="1052" y="0"/>
                    <a:pt x="101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9"/>
            <p:cNvSpPr/>
            <p:nvPr/>
          </p:nvSpPr>
          <p:spPr>
            <a:xfrm rot="-5400000">
              <a:off x="8580392" y="4173574"/>
              <a:ext cx="112113" cy="1015072"/>
            </a:xfrm>
            <a:custGeom>
              <a:avLst/>
              <a:gdLst/>
              <a:ahLst/>
              <a:cxnLst/>
              <a:rect l="l" t="t" r="r" b="b"/>
              <a:pathLst>
                <a:path w="1088" h="9851" extrusionOk="0">
                  <a:moveTo>
                    <a:pt x="1007" y="0"/>
                  </a:moveTo>
                  <a:cubicBezTo>
                    <a:pt x="935" y="0"/>
                    <a:pt x="899" y="36"/>
                    <a:pt x="899" y="72"/>
                  </a:cubicBezTo>
                  <a:lnTo>
                    <a:pt x="935" y="108"/>
                  </a:lnTo>
                  <a:lnTo>
                    <a:pt x="0" y="935"/>
                  </a:lnTo>
                  <a:lnTo>
                    <a:pt x="0" y="9850"/>
                  </a:lnTo>
                  <a:lnTo>
                    <a:pt x="72" y="9850"/>
                  </a:lnTo>
                  <a:lnTo>
                    <a:pt x="72" y="935"/>
                  </a:lnTo>
                  <a:lnTo>
                    <a:pt x="971" y="153"/>
                  </a:lnTo>
                  <a:lnTo>
                    <a:pt x="1007" y="153"/>
                  </a:lnTo>
                  <a:cubicBezTo>
                    <a:pt x="1043" y="153"/>
                    <a:pt x="1088" y="108"/>
                    <a:pt x="1088" y="72"/>
                  </a:cubicBezTo>
                  <a:cubicBezTo>
                    <a:pt x="1088" y="36"/>
                    <a:pt x="1043" y="0"/>
                    <a:pt x="10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9"/>
            <p:cNvSpPr/>
            <p:nvPr/>
          </p:nvSpPr>
          <p:spPr>
            <a:xfrm rot="-5400000">
              <a:off x="8518773" y="4174090"/>
              <a:ext cx="96450" cy="1153973"/>
            </a:xfrm>
            <a:custGeom>
              <a:avLst/>
              <a:gdLst/>
              <a:ahLst/>
              <a:cxnLst/>
              <a:rect l="l" t="t" r="r" b="b"/>
              <a:pathLst>
                <a:path w="936" h="11199" extrusionOk="0">
                  <a:moveTo>
                    <a:pt x="73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08"/>
                    <a:pt x="37" y="153"/>
                    <a:pt x="73" y="153"/>
                  </a:cubicBezTo>
                  <a:lnTo>
                    <a:pt x="118" y="153"/>
                  </a:lnTo>
                  <a:lnTo>
                    <a:pt x="900" y="863"/>
                  </a:lnTo>
                  <a:lnTo>
                    <a:pt x="900" y="1312"/>
                  </a:lnTo>
                  <a:lnTo>
                    <a:pt x="73" y="2094"/>
                  </a:lnTo>
                  <a:lnTo>
                    <a:pt x="73" y="11198"/>
                  </a:lnTo>
                  <a:lnTo>
                    <a:pt x="118" y="11198"/>
                  </a:lnTo>
                  <a:lnTo>
                    <a:pt x="118" y="2130"/>
                  </a:lnTo>
                  <a:lnTo>
                    <a:pt x="936" y="1348"/>
                  </a:lnTo>
                  <a:lnTo>
                    <a:pt x="936" y="827"/>
                  </a:lnTo>
                  <a:lnTo>
                    <a:pt x="154" y="108"/>
                  </a:lnTo>
                  <a:lnTo>
                    <a:pt x="154" y="72"/>
                  </a:lnTo>
                  <a:cubicBezTo>
                    <a:pt x="154" y="36"/>
                    <a:pt x="118" y="0"/>
                    <a:pt x="7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9"/>
            <p:cNvSpPr/>
            <p:nvPr/>
          </p:nvSpPr>
          <p:spPr>
            <a:xfrm rot="-5400000">
              <a:off x="8491416" y="4351377"/>
              <a:ext cx="112216" cy="1192923"/>
            </a:xfrm>
            <a:custGeom>
              <a:avLst/>
              <a:gdLst/>
              <a:ahLst/>
              <a:cxnLst/>
              <a:rect l="l" t="t" r="r" b="b"/>
              <a:pathLst>
                <a:path w="1089" h="11577" extrusionOk="0">
                  <a:moveTo>
                    <a:pt x="1016" y="1"/>
                  </a:moveTo>
                  <a:cubicBezTo>
                    <a:pt x="980" y="1"/>
                    <a:pt x="935" y="37"/>
                    <a:pt x="935" y="82"/>
                  </a:cubicBezTo>
                  <a:cubicBezTo>
                    <a:pt x="935" y="118"/>
                    <a:pt x="935" y="154"/>
                    <a:pt x="980" y="154"/>
                  </a:cubicBezTo>
                  <a:lnTo>
                    <a:pt x="980" y="5878"/>
                  </a:lnTo>
                  <a:lnTo>
                    <a:pt x="1" y="6777"/>
                  </a:lnTo>
                  <a:lnTo>
                    <a:pt x="1" y="11576"/>
                  </a:lnTo>
                  <a:lnTo>
                    <a:pt x="82" y="11576"/>
                  </a:lnTo>
                  <a:lnTo>
                    <a:pt x="82" y="6822"/>
                  </a:lnTo>
                  <a:lnTo>
                    <a:pt x="1052" y="5923"/>
                  </a:lnTo>
                  <a:lnTo>
                    <a:pt x="1052" y="154"/>
                  </a:lnTo>
                  <a:cubicBezTo>
                    <a:pt x="1088" y="154"/>
                    <a:pt x="1088" y="118"/>
                    <a:pt x="1088" y="82"/>
                  </a:cubicBezTo>
                  <a:cubicBezTo>
                    <a:pt x="1088" y="37"/>
                    <a:pt x="1052" y="1"/>
                    <a:pt x="101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9"/>
            <p:cNvSpPr/>
            <p:nvPr/>
          </p:nvSpPr>
          <p:spPr>
            <a:xfrm rot="-5400000">
              <a:off x="8983644" y="4750975"/>
              <a:ext cx="92740" cy="227930"/>
            </a:xfrm>
            <a:custGeom>
              <a:avLst/>
              <a:gdLst/>
              <a:ahLst/>
              <a:cxnLst/>
              <a:rect l="l" t="t" r="r" b="b"/>
              <a:pathLst>
                <a:path w="900" h="2212" extrusionOk="0">
                  <a:moveTo>
                    <a:pt x="81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08"/>
                    <a:pt x="36" y="153"/>
                    <a:pt x="81" y="153"/>
                  </a:cubicBezTo>
                  <a:lnTo>
                    <a:pt x="81" y="1537"/>
                  </a:lnTo>
                  <a:lnTo>
                    <a:pt x="791" y="2211"/>
                  </a:lnTo>
                  <a:lnTo>
                    <a:pt x="899" y="2211"/>
                  </a:lnTo>
                  <a:lnTo>
                    <a:pt x="153" y="1501"/>
                  </a:lnTo>
                  <a:lnTo>
                    <a:pt x="153" y="108"/>
                  </a:lnTo>
                  <a:lnTo>
                    <a:pt x="153" y="72"/>
                  </a:lnTo>
                  <a:cubicBezTo>
                    <a:pt x="153" y="36"/>
                    <a:pt x="153" y="0"/>
                    <a:pt x="8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9"/>
            <p:cNvSpPr/>
            <p:nvPr/>
          </p:nvSpPr>
          <p:spPr>
            <a:xfrm rot="-5400000">
              <a:off x="8769265" y="4231894"/>
              <a:ext cx="154774" cy="594658"/>
            </a:xfrm>
            <a:custGeom>
              <a:avLst/>
              <a:gdLst/>
              <a:ahLst/>
              <a:cxnLst/>
              <a:rect l="l" t="t" r="r" b="b"/>
              <a:pathLst>
                <a:path w="1502" h="5771" extrusionOk="0">
                  <a:moveTo>
                    <a:pt x="1429" y="0"/>
                  </a:moveTo>
                  <a:cubicBezTo>
                    <a:pt x="1393" y="0"/>
                    <a:pt x="1348" y="36"/>
                    <a:pt x="1348" y="72"/>
                  </a:cubicBezTo>
                  <a:cubicBezTo>
                    <a:pt x="1348" y="117"/>
                    <a:pt x="1348" y="117"/>
                    <a:pt x="1393" y="117"/>
                  </a:cubicBezTo>
                  <a:lnTo>
                    <a:pt x="1393" y="710"/>
                  </a:lnTo>
                  <a:lnTo>
                    <a:pt x="944" y="1124"/>
                  </a:lnTo>
                  <a:lnTo>
                    <a:pt x="944" y="4872"/>
                  </a:lnTo>
                  <a:lnTo>
                    <a:pt x="0" y="5689"/>
                  </a:lnTo>
                  <a:lnTo>
                    <a:pt x="0" y="5770"/>
                  </a:lnTo>
                  <a:lnTo>
                    <a:pt x="81" y="5770"/>
                  </a:lnTo>
                  <a:lnTo>
                    <a:pt x="81" y="5734"/>
                  </a:lnTo>
                  <a:lnTo>
                    <a:pt x="1016" y="4872"/>
                  </a:lnTo>
                  <a:lnTo>
                    <a:pt x="1016" y="1124"/>
                  </a:lnTo>
                  <a:lnTo>
                    <a:pt x="1465" y="710"/>
                  </a:lnTo>
                  <a:lnTo>
                    <a:pt x="1465" y="117"/>
                  </a:lnTo>
                  <a:cubicBezTo>
                    <a:pt x="1465" y="117"/>
                    <a:pt x="1501" y="117"/>
                    <a:pt x="1501" y="72"/>
                  </a:cubicBezTo>
                  <a:cubicBezTo>
                    <a:pt x="1501" y="36"/>
                    <a:pt x="1465" y="0"/>
                    <a:pt x="142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9"/>
            <p:cNvSpPr/>
            <p:nvPr/>
          </p:nvSpPr>
          <p:spPr>
            <a:xfrm rot="-5400000">
              <a:off x="8501617" y="4005974"/>
              <a:ext cx="107579" cy="1177158"/>
            </a:xfrm>
            <a:custGeom>
              <a:avLst/>
              <a:gdLst/>
              <a:ahLst/>
              <a:cxnLst/>
              <a:rect l="l" t="t" r="r" b="b"/>
              <a:pathLst>
                <a:path w="1044" h="11424" extrusionOk="0">
                  <a:moveTo>
                    <a:pt x="971" y="1"/>
                  </a:moveTo>
                  <a:cubicBezTo>
                    <a:pt x="900" y="1"/>
                    <a:pt x="855" y="36"/>
                    <a:pt x="855" y="72"/>
                  </a:cubicBezTo>
                  <a:cubicBezTo>
                    <a:pt x="855" y="108"/>
                    <a:pt x="900" y="153"/>
                    <a:pt x="936" y="153"/>
                  </a:cubicBezTo>
                  <a:lnTo>
                    <a:pt x="936" y="10300"/>
                  </a:lnTo>
                  <a:lnTo>
                    <a:pt x="1" y="11163"/>
                  </a:lnTo>
                  <a:lnTo>
                    <a:pt x="1" y="11423"/>
                  </a:lnTo>
                  <a:lnTo>
                    <a:pt x="73" y="11423"/>
                  </a:lnTo>
                  <a:lnTo>
                    <a:pt x="73" y="11163"/>
                  </a:lnTo>
                  <a:lnTo>
                    <a:pt x="971" y="10336"/>
                  </a:lnTo>
                  <a:lnTo>
                    <a:pt x="971" y="153"/>
                  </a:lnTo>
                  <a:cubicBezTo>
                    <a:pt x="1007" y="153"/>
                    <a:pt x="1043" y="108"/>
                    <a:pt x="1043" y="72"/>
                  </a:cubicBezTo>
                  <a:cubicBezTo>
                    <a:pt x="1043" y="36"/>
                    <a:pt x="1007" y="1"/>
                    <a:pt x="97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9"/>
            <p:cNvSpPr/>
            <p:nvPr/>
          </p:nvSpPr>
          <p:spPr>
            <a:xfrm rot="-5400000">
              <a:off x="8931351" y="4744948"/>
              <a:ext cx="65846" cy="359412"/>
            </a:xfrm>
            <a:custGeom>
              <a:avLst/>
              <a:gdLst/>
              <a:ahLst/>
              <a:cxnLst/>
              <a:rect l="l" t="t" r="r" b="b"/>
              <a:pathLst>
                <a:path w="639" h="3488" extrusionOk="0">
                  <a:moveTo>
                    <a:pt x="81" y="0"/>
                  </a:moveTo>
                  <a:cubicBezTo>
                    <a:pt x="36" y="0"/>
                    <a:pt x="0" y="0"/>
                    <a:pt x="0" y="81"/>
                  </a:cubicBezTo>
                  <a:cubicBezTo>
                    <a:pt x="0" y="81"/>
                    <a:pt x="36" y="117"/>
                    <a:pt x="81" y="117"/>
                  </a:cubicBezTo>
                  <a:lnTo>
                    <a:pt x="81" y="3002"/>
                  </a:lnTo>
                  <a:lnTo>
                    <a:pt x="566" y="3487"/>
                  </a:lnTo>
                  <a:lnTo>
                    <a:pt x="638" y="3487"/>
                  </a:lnTo>
                  <a:lnTo>
                    <a:pt x="117" y="3002"/>
                  </a:lnTo>
                  <a:lnTo>
                    <a:pt x="117" y="117"/>
                  </a:lnTo>
                  <a:cubicBezTo>
                    <a:pt x="153" y="117"/>
                    <a:pt x="189" y="81"/>
                    <a:pt x="189" y="81"/>
                  </a:cubicBezTo>
                  <a:cubicBezTo>
                    <a:pt x="189" y="0"/>
                    <a:pt x="153" y="0"/>
                    <a:pt x="8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9"/>
            <p:cNvSpPr/>
            <p:nvPr/>
          </p:nvSpPr>
          <p:spPr>
            <a:xfrm rot="-5400000">
              <a:off x="8672974" y="4632891"/>
              <a:ext cx="112113" cy="829904"/>
            </a:xfrm>
            <a:custGeom>
              <a:avLst/>
              <a:gdLst/>
              <a:ahLst/>
              <a:cxnLst/>
              <a:rect l="l" t="t" r="r" b="b"/>
              <a:pathLst>
                <a:path w="1088" h="8054" extrusionOk="0">
                  <a:moveTo>
                    <a:pt x="1007" y="1"/>
                  </a:moveTo>
                  <a:cubicBezTo>
                    <a:pt x="971" y="1"/>
                    <a:pt x="935" y="37"/>
                    <a:pt x="935" y="73"/>
                  </a:cubicBezTo>
                  <a:cubicBezTo>
                    <a:pt x="935" y="109"/>
                    <a:pt x="935" y="109"/>
                    <a:pt x="971" y="154"/>
                  </a:cubicBezTo>
                  <a:lnTo>
                    <a:pt x="971" y="2023"/>
                  </a:lnTo>
                  <a:lnTo>
                    <a:pt x="0" y="2886"/>
                  </a:lnTo>
                  <a:lnTo>
                    <a:pt x="0" y="8053"/>
                  </a:lnTo>
                  <a:lnTo>
                    <a:pt x="72" y="8053"/>
                  </a:lnTo>
                  <a:lnTo>
                    <a:pt x="72" y="2922"/>
                  </a:lnTo>
                  <a:lnTo>
                    <a:pt x="1052" y="2023"/>
                  </a:lnTo>
                  <a:lnTo>
                    <a:pt x="1052" y="154"/>
                  </a:lnTo>
                  <a:cubicBezTo>
                    <a:pt x="1088" y="109"/>
                    <a:pt x="1088" y="109"/>
                    <a:pt x="1088" y="73"/>
                  </a:cubicBezTo>
                  <a:cubicBezTo>
                    <a:pt x="1088" y="37"/>
                    <a:pt x="1052" y="1"/>
                    <a:pt x="10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9"/>
            <p:cNvSpPr/>
            <p:nvPr/>
          </p:nvSpPr>
          <p:spPr>
            <a:xfrm rot="-5400000">
              <a:off x="8591881" y="4601876"/>
              <a:ext cx="112216" cy="991990"/>
            </a:xfrm>
            <a:custGeom>
              <a:avLst/>
              <a:gdLst/>
              <a:ahLst/>
              <a:cxnLst/>
              <a:rect l="l" t="t" r="r" b="b"/>
              <a:pathLst>
                <a:path w="1089" h="9627" extrusionOk="0">
                  <a:moveTo>
                    <a:pt x="1007" y="1"/>
                  </a:moveTo>
                  <a:cubicBezTo>
                    <a:pt x="971" y="1"/>
                    <a:pt x="935" y="1"/>
                    <a:pt x="935" y="73"/>
                  </a:cubicBezTo>
                  <a:cubicBezTo>
                    <a:pt x="935" y="73"/>
                    <a:pt x="935" y="109"/>
                    <a:pt x="971" y="109"/>
                  </a:cubicBezTo>
                  <a:lnTo>
                    <a:pt x="971" y="3407"/>
                  </a:lnTo>
                  <a:lnTo>
                    <a:pt x="1" y="4270"/>
                  </a:lnTo>
                  <a:lnTo>
                    <a:pt x="37" y="4306"/>
                  </a:lnTo>
                  <a:lnTo>
                    <a:pt x="1" y="4306"/>
                  </a:lnTo>
                  <a:lnTo>
                    <a:pt x="1" y="9626"/>
                  </a:lnTo>
                  <a:lnTo>
                    <a:pt x="73" y="9626"/>
                  </a:lnTo>
                  <a:lnTo>
                    <a:pt x="73" y="4306"/>
                  </a:lnTo>
                  <a:lnTo>
                    <a:pt x="1043" y="3407"/>
                  </a:lnTo>
                  <a:lnTo>
                    <a:pt x="1043" y="109"/>
                  </a:lnTo>
                  <a:cubicBezTo>
                    <a:pt x="1088" y="109"/>
                    <a:pt x="1088" y="73"/>
                    <a:pt x="1088" y="73"/>
                  </a:cubicBezTo>
                  <a:cubicBezTo>
                    <a:pt x="1088" y="1"/>
                    <a:pt x="1043" y="1"/>
                    <a:pt x="10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9"/>
            <p:cNvSpPr/>
            <p:nvPr/>
          </p:nvSpPr>
          <p:spPr>
            <a:xfrm rot="-5400000">
              <a:off x="8283118" y="3838376"/>
              <a:ext cx="112113" cy="1609627"/>
            </a:xfrm>
            <a:custGeom>
              <a:avLst/>
              <a:gdLst/>
              <a:ahLst/>
              <a:cxnLst/>
              <a:rect l="l" t="t" r="r" b="b"/>
              <a:pathLst>
                <a:path w="1088" h="15621" extrusionOk="0">
                  <a:moveTo>
                    <a:pt x="81" y="1"/>
                  </a:moveTo>
                  <a:cubicBezTo>
                    <a:pt x="45" y="1"/>
                    <a:pt x="1" y="36"/>
                    <a:pt x="1" y="81"/>
                  </a:cubicBezTo>
                  <a:cubicBezTo>
                    <a:pt x="1" y="117"/>
                    <a:pt x="45" y="117"/>
                    <a:pt x="81" y="153"/>
                  </a:cubicBezTo>
                  <a:lnTo>
                    <a:pt x="81" y="3523"/>
                  </a:lnTo>
                  <a:lnTo>
                    <a:pt x="980" y="4386"/>
                  </a:lnTo>
                  <a:lnTo>
                    <a:pt x="980" y="12133"/>
                  </a:lnTo>
                  <a:lnTo>
                    <a:pt x="81" y="12996"/>
                  </a:lnTo>
                  <a:lnTo>
                    <a:pt x="81" y="15620"/>
                  </a:lnTo>
                  <a:lnTo>
                    <a:pt x="117" y="15620"/>
                  </a:lnTo>
                  <a:lnTo>
                    <a:pt x="117" y="15171"/>
                  </a:lnTo>
                  <a:lnTo>
                    <a:pt x="1052" y="14308"/>
                  </a:lnTo>
                  <a:lnTo>
                    <a:pt x="1052" y="13032"/>
                  </a:lnTo>
                  <a:cubicBezTo>
                    <a:pt x="1088" y="13032"/>
                    <a:pt x="1088" y="12996"/>
                    <a:pt x="1088" y="12960"/>
                  </a:cubicBezTo>
                  <a:cubicBezTo>
                    <a:pt x="1088" y="12924"/>
                    <a:pt x="1052" y="12888"/>
                    <a:pt x="1016" y="12888"/>
                  </a:cubicBezTo>
                  <a:cubicBezTo>
                    <a:pt x="980" y="12888"/>
                    <a:pt x="944" y="12924"/>
                    <a:pt x="944" y="12960"/>
                  </a:cubicBezTo>
                  <a:cubicBezTo>
                    <a:pt x="944" y="12996"/>
                    <a:pt x="980" y="13032"/>
                    <a:pt x="980" y="13032"/>
                  </a:cubicBezTo>
                  <a:lnTo>
                    <a:pt x="980" y="14308"/>
                  </a:lnTo>
                  <a:lnTo>
                    <a:pt x="117" y="15090"/>
                  </a:lnTo>
                  <a:lnTo>
                    <a:pt x="117" y="12996"/>
                  </a:lnTo>
                  <a:lnTo>
                    <a:pt x="1052" y="12133"/>
                  </a:lnTo>
                  <a:lnTo>
                    <a:pt x="1052" y="4350"/>
                  </a:lnTo>
                  <a:lnTo>
                    <a:pt x="117" y="3523"/>
                  </a:lnTo>
                  <a:lnTo>
                    <a:pt x="117" y="153"/>
                  </a:lnTo>
                  <a:cubicBezTo>
                    <a:pt x="153" y="117"/>
                    <a:pt x="189" y="117"/>
                    <a:pt x="189" y="81"/>
                  </a:cubicBezTo>
                  <a:cubicBezTo>
                    <a:pt x="189" y="36"/>
                    <a:pt x="153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9"/>
            <p:cNvSpPr/>
            <p:nvPr/>
          </p:nvSpPr>
          <p:spPr>
            <a:xfrm rot="-5400000">
              <a:off x="8441492" y="4351430"/>
              <a:ext cx="112113" cy="1292874"/>
            </a:xfrm>
            <a:custGeom>
              <a:avLst/>
              <a:gdLst/>
              <a:ahLst/>
              <a:cxnLst/>
              <a:rect l="l" t="t" r="r" b="b"/>
              <a:pathLst>
                <a:path w="1088" h="12547" extrusionOk="0">
                  <a:moveTo>
                    <a:pt x="1016" y="0"/>
                  </a:moveTo>
                  <a:cubicBezTo>
                    <a:pt x="971" y="0"/>
                    <a:pt x="935" y="36"/>
                    <a:pt x="935" y="72"/>
                  </a:cubicBezTo>
                  <a:cubicBezTo>
                    <a:pt x="935" y="108"/>
                    <a:pt x="935" y="153"/>
                    <a:pt x="971" y="153"/>
                  </a:cubicBezTo>
                  <a:lnTo>
                    <a:pt x="971" y="6669"/>
                  </a:lnTo>
                  <a:lnTo>
                    <a:pt x="0" y="7567"/>
                  </a:lnTo>
                  <a:lnTo>
                    <a:pt x="0" y="12546"/>
                  </a:lnTo>
                  <a:lnTo>
                    <a:pt x="72" y="12546"/>
                  </a:lnTo>
                  <a:lnTo>
                    <a:pt x="72" y="7603"/>
                  </a:lnTo>
                  <a:lnTo>
                    <a:pt x="1052" y="6705"/>
                  </a:lnTo>
                  <a:lnTo>
                    <a:pt x="1052" y="153"/>
                  </a:lnTo>
                  <a:cubicBezTo>
                    <a:pt x="1088" y="153"/>
                    <a:pt x="1088" y="108"/>
                    <a:pt x="1088" y="72"/>
                  </a:cubicBezTo>
                  <a:cubicBezTo>
                    <a:pt x="1088" y="36"/>
                    <a:pt x="1052" y="0"/>
                    <a:pt x="101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9"/>
            <p:cNvSpPr/>
            <p:nvPr/>
          </p:nvSpPr>
          <p:spPr>
            <a:xfrm rot="5400000" flipH="1">
              <a:off x="451494" y="-278251"/>
              <a:ext cx="112113" cy="1015072"/>
            </a:xfrm>
            <a:custGeom>
              <a:avLst/>
              <a:gdLst/>
              <a:ahLst/>
              <a:cxnLst/>
              <a:rect l="l" t="t" r="r" b="b"/>
              <a:pathLst>
                <a:path w="1088" h="9851" extrusionOk="0">
                  <a:moveTo>
                    <a:pt x="1007" y="0"/>
                  </a:moveTo>
                  <a:cubicBezTo>
                    <a:pt x="935" y="0"/>
                    <a:pt x="899" y="36"/>
                    <a:pt x="899" y="72"/>
                  </a:cubicBezTo>
                  <a:lnTo>
                    <a:pt x="935" y="108"/>
                  </a:lnTo>
                  <a:lnTo>
                    <a:pt x="0" y="935"/>
                  </a:lnTo>
                  <a:lnTo>
                    <a:pt x="0" y="9850"/>
                  </a:lnTo>
                  <a:lnTo>
                    <a:pt x="72" y="9850"/>
                  </a:lnTo>
                  <a:lnTo>
                    <a:pt x="72" y="935"/>
                  </a:lnTo>
                  <a:lnTo>
                    <a:pt x="971" y="153"/>
                  </a:lnTo>
                  <a:lnTo>
                    <a:pt x="1007" y="153"/>
                  </a:lnTo>
                  <a:cubicBezTo>
                    <a:pt x="1043" y="153"/>
                    <a:pt x="1088" y="108"/>
                    <a:pt x="1088" y="72"/>
                  </a:cubicBezTo>
                  <a:cubicBezTo>
                    <a:pt x="1088" y="36"/>
                    <a:pt x="1043" y="0"/>
                    <a:pt x="10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9"/>
            <p:cNvSpPr/>
            <p:nvPr/>
          </p:nvSpPr>
          <p:spPr>
            <a:xfrm rot="5400000" flipH="1">
              <a:off x="528775" y="-277735"/>
              <a:ext cx="96450" cy="1153973"/>
            </a:xfrm>
            <a:custGeom>
              <a:avLst/>
              <a:gdLst/>
              <a:ahLst/>
              <a:cxnLst/>
              <a:rect l="l" t="t" r="r" b="b"/>
              <a:pathLst>
                <a:path w="936" h="11199" extrusionOk="0">
                  <a:moveTo>
                    <a:pt x="73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08"/>
                    <a:pt x="37" y="153"/>
                    <a:pt x="73" y="153"/>
                  </a:cubicBezTo>
                  <a:lnTo>
                    <a:pt x="118" y="153"/>
                  </a:lnTo>
                  <a:lnTo>
                    <a:pt x="900" y="863"/>
                  </a:lnTo>
                  <a:lnTo>
                    <a:pt x="900" y="1312"/>
                  </a:lnTo>
                  <a:lnTo>
                    <a:pt x="73" y="2094"/>
                  </a:lnTo>
                  <a:lnTo>
                    <a:pt x="73" y="11198"/>
                  </a:lnTo>
                  <a:lnTo>
                    <a:pt x="118" y="11198"/>
                  </a:lnTo>
                  <a:lnTo>
                    <a:pt x="118" y="2130"/>
                  </a:lnTo>
                  <a:lnTo>
                    <a:pt x="936" y="1348"/>
                  </a:lnTo>
                  <a:lnTo>
                    <a:pt x="936" y="827"/>
                  </a:lnTo>
                  <a:lnTo>
                    <a:pt x="154" y="108"/>
                  </a:lnTo>
                  <a:lnTo>
                    <a:pt x="154" y="72"/>
                  </a:lnTo>
                  <a:cubicBezTo>
                    <a:pt x="154" y="36"/>
                    <a:pt x="118" y="0"/>
                    <a:pt x="7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9"/>
            <p:cNvSpPr/>
            <p:nvPr/>
          </p:nvSpPr>
          <p:spPr>
            <a:xfrm rot="5400000" flipH="1">
              <a:off x="540367" y="-100448"/>
              <a:ext cx="112216" cy="1192923"/>
            </a:xfrm>
            <a:custGeom>
              <a:avLst/>
              <a:gdLst/>
              <a:ahLst/>
              <a:cxnLst/>
              <a:rect l="l" t="t" r="r" b="b"/>
              <a:pathLst>
                <a:path w="1089" h="11577" extrusionOk="0">
                  <a:moveTo>
                    <a:pt x="1016" y="1"/>
                  </a:moveTo>
                  <a:cubicBezTo>
                    <a:pt x="980" y="1"/>
                    <a:pt x="935" y="37"/>
                    <a:pt x="935" y="82"/>
                  </a:cubicBezTo>
                  <a:cubicBezTo>
                    <a:pt x="935" y="118"/>
                    <a:pt x="935" y="154"/>
                    <a:pt x="980" y="154"/>
                  </a:cubicBezTo>
                  <a:lnTo>
                    <a:pt x="980" y="5878"/>
                  </a:lnTo>
                  <a:lnTo>
                    <a:pt x="1" y="6777"/>
                  </a:lnTo>
                  <a:lnTo>
                    <a:pt x="1" y="11576"/>
                  </a:lnTo>
                  <a:lnTo>
                    <a:pt x="82" y="11576"/>
                  </a:lnTo>
                  <a:lnTo>
                    <a:pt x="82" y="6822"/>
                  </a:lnTo>
                  <a:lnTo>
                    <a:pt x="1052" y="5923"/>
                  </a:lnTo>
                  <a:lnTo>
                    <a:pt x="1052" y="154"/>
                  </a:lnTo>
                  <a:cubicBezTo>
                    <a:pt x="1088" y="154"/>
                    <a:pt x="1088" y="118"/>
                    <a:pt x="1088" y="82"/>
                  </a:cubicBezTo>
                  <a:cubicBezTo>
                    <a:pt x="1088" y="37"/>
                    <a:pt x="1052" y="1"/>
                    <a:pt x="101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9"/>
            <p:cNvSpPr/>
            <p:nvPr/>
          </p:nvSpPr>
          <p:spPr>
            <a:xfrm rot="5400000" flipH="1">
              <a:off x="67614" y="299150"/>
              <a:ext cx="92741" cy="227930"/>
            </a:xfrm>
            <a:custGeom>
              <a:avLst/>
              <a:gdLst/>
              <a:ahLst/>
              <a:cxnLst/>
              <a:rect l="l" t="t" r="r" b="b"/>
              <a:pathLst>
                <a:path w="900" h="2212" extrusionOk="0">
                  <a:moveTo>
                    <a:pt x="81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08"/>
                    <a:pt x="36" y="153"/>
                    <a:pt x="81" y="153"/>
                  </a:cubicBezTo>
                  <a:lnTo>
                    <a:pt x="81" y="1537"/>
                  </a:lnTo>
                  <a:lnTo>
                    <a:pt x="791" y="2211"/>
                  </a:lnTo>
                  <a:lnTo>
                    <a:pt x="899" y="2211"/>
                  </a:lnTo>
                  <a:lnTo>
                    <a:pt x="153" y="1501"/>
                  </a:lnTo>
                  <a:lnTo>
                    <a:pt x="153" y="108"/>
                  </a:lnTo>
                  <a:lnTo>
                    <a:pt x="153" y="72"/>
                  </a:lnTo>
                  <a:cubicBezTo>
                    <a:pt x="153" y="36"/>
                    <a:pt x="153" y="0"/>
                    <a:pt x="8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9"/>
            <p:cNvSpPr/>
            <p:nvPr/>
          </p:nvSpPr>
          <p:spPr>
            <a:xfrm rot="5400000" flipH="1">
              <a:off x="219960" y="-219931"/>
              <a:ext cx="154774" cy="594658"/>
            </a:xfrm>
            <a:custGeom>
              <a:avLst/>
              <a:gdLst/>
              <a:ahLst/>
              <a:cxnLst/>
              <a:rect l="l" t="t" r="r" b="b"/>
              <a:pathLst>
                <a:path w="1502" h="5771" extrusionOk="0">
                  <a:moveTo>
                    <a:pt x="1429" y="0"/>
                  </a:moveTo>
                  <a:cubicBezTo>
                    <a:pt x="1393" y="0"/>
                    <a:pt x="1348" y="36"/>
                    <a:pt x="1348" y="72"/>
                  </a:cubicBezTo>
                  <a:cubicBezTo>
                    <a:pt x="1348" y="117"/>
                    <a:pt x="1348" y="117"/>
                    <a:pt x="1393" y="117"/>
                  </a:cubicBezTo>
                  <a:lnTo>
                    <a:pt x="1393" y="710"/>
                  </a:lnTo>
                  <a:lnTo>
                    <a:pt x="944" y="1124"/>
                  </a:lnTo>
                  <a:lnTo>
                    <a:pt x="944" y="4872"/>
                  </a:lnTo>
                  <a:lnTo>
                    <a:pt x="0" y="5689"/>
                  </a:lnTo>
                  <a:lnTo>
                    <a:pt x="0" y="5770"/>
                  </a:lnTo>
                  <a:lnTo>
                    <a:pt x="81" y="5770"/>
                  </a:lnTo>
                  <a:lnTo>
                    <a:pt x="81" y="5734"/>
                  </a:lnTo>
                  <a:lnTo>
                    <a:pt x="1016" y="4872"/>
                  </a:lnTo>
                  <a:lnTo>
                    <a:pt x="1016" y="1124"/>
                  </a:lnTo>
                  <a:lnTo>
                    <a:pt x="1465" y="710"/>
                  </a:lnTo>
                  <a:lnTo>
                    <a:pt x="1465" y="117"/>
                  </a:lnTo>
                  <a:cubicBezTo>
                    <a:pt x="1465" y="117"/>
                    <a:pt x="1501" y="117"/>
                    <a:pt x="1501" y="72"/>
                  </a:cubicBezTo>
                  <a:cubicBezTo>
                    <a:pt x="1501" y="36"/>
                    <a:pt x="1465" y="0"/>
                    <a:pt x="142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9"/>
            <p:cNvSpPr/>
            <p:nvPr/>
          </p:nvSpPr>
          <p:spPr>
            <a:xfrm rot="5400000" flipH="1">
              <a:off x="534803" y="-445851"/>
              <a:ext cx="107579" cy="1177158"/>
            </a:xfrm>
            <a:custGeom>
              <a:avLst/>
              <a:gdLst/>
              <a:ahLst/>
              <a:cxnLst/>
              <a:rect l="l" t="t" r="r" b="b"/>
              <a:pathLst>
                <a:path w="1044" h="11424" extrusionOk="0">
                  <a:moveTo>
                    <a:pt x="971" y="1"/>
                  </a:moveTo>
                  <a:cubicBezTo>
                    <a:pt x="900" y="1"/>
                    <a:pt x="855" y="36"/>
                    <a:pt x="855" y="72"/>
                  </a:cubicBezTo>
                  <a:cubicBezTo>
                    <a:pt x="855" y="108"/>
                    <a:pt x="900" y="153"/>
                    <a:pt x="936" y="153"/>
                  </a:cubicBezTo>
                  <a:lnTo>
                    <a:pt x="936" y="10300"/>
                  </a:lnTo>
                  <a:lnTo>
                    <a:pt x="1" y="11163"/>
                  </a:lnTo>
                  <a:lnTo>
                    <a:pt x="1" y="11423"/>
                  </a:lnTo>
                  <a:lnTo>
                    <a:pt x="73" y="11423"/>
                  </a:lnTo>
                  <a:lnTo>
                    <a:pt x="73" y="11163"/>
                  </a:lnTo>
                  <a:lnTo>
                    <a:pt x="971" y="10336"/>
                  </a:lnTo>
                  <a:lnTo>
                    <a:pt x="971" y="153"/>
                  </a:lnTo>
                  <a:cubicBezTo>
                    <a:pt x="1007" y="153"/>
                    <a:pt x="1043" y="108"/>
                    <a:pt x="1043" y="72"/>
                  </a:cubicBezTo>
                  <a:cubicBezTo>
                    <a:pt x="1043" y="36"/>
                    <a:pt x="1007" y="1"/>
                    <a:pt x="97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9"/>
            <p:cNvSpPr/>
            <p:nvPr/>
          </p:nvSpPr>
          <p:spPr>
            <a:xfrm rot="5400000" flipH="1">
              <a:off x="146802" y="293123"/>
              <a:ext cx="65846" cy="359412"/>
            </a:xfrm>
            <a:custGeom>
              <a:avLst/>
              <a:gdLst/>
              <a:ahLst/>
              <a:cxnLst/>
              <a:rect l="l" t="t" r="r" b="b"/>
              <a:pathLst>
                <a:path w="639" h="3488" extrusionOk="0">
                  <a:moveTo>
                    <a:pt x="81" y="0"/>
                  </a:moveTo>
                  <a:cubicBezTo>
                    <a:pt x="36" y="0"/>
                    <a:pt x="0" y="0"/>
                    <a:pt x="0" y="81"/>
                  </a:cubicBezTo>
                  <a:cubicBezTo>
                    <a:pt x="0" y="81"/>
                    <a:pt x="36" y="117"/>
                    <a:pt x="81" y="117"/>
                  </a:cubicBezTo>
                  <a:lnTo>
                    <a:pt x="81" y="3002"/>
                  </a:lnTo>
                  <a:lnTo>
                    <a:pt x="566" y="3487"/>
                  </a:lnTo>
                  <a:lnTo>
                    <a:pt x="638" y="3487"/>
                  </a:lnTo>
                  <a:lnTo>
                    <a:pt x="117" y="3002"/>
                  </a:lnTo>
                  <a:lnTo>
                    <a:pt x="117" y="117"/>
                  </a:lnTo>
                  <a:cubicBezTo>
                    <a:pt x="153" y="117"/>
                    <a:pt x="189" y="81"/>
                    <a:pt x="189" y="81"/>
                  </a:cubicBezTo>
                  <a:cubicBezTo>
                    <a:pt x="189" y="0"/>
                    <a:pt x="153" y="0"/>
                    <a:pt x="8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9"/>
            <p:cNvSpPr/>
            <p:nvPr/>
          </p:nvSpPr>
          <p:spPr>
            <a:xfrm rot="5400000" flipH="1">
              <a:off x="358911" y="181066"/>
              <a:ext cx="112113" cy="829904"/>
            </a:xfrm>
            <a:custGeom>
              <a:avLst/>
              <a:gdLst/>
              <a:ahLst/>
              <a:cxnLst/>
              <a:rect l="l" t="t" r="r" b="b"/>
              <a:pathLst>
                <a:path w="1088" h="8054" extrusionOk="0">
                  <a:moveTo>
                    <a:pt x="1007" y="1"/>
                  </a:moveTo>
                  <a:cubicBezTo>
                    <a:pt x="971" y="1"/>
                    <a:pt x="935" y="37"/>
                    <a:pt x="935" y="73"/>
                  </a:cubicBezTo>
                  <a:cubicBezTo>
                    <a:pt x="935" y="109"/>
                    <a:pt x="935" y="109"/>
                    <a:pt x="971" y="154"/>
                  </a:cubicBezTo>
                  <a:lnTo>
                    <a:pt x="971" y="2023"/>
                  </a:lnTo>
                  <a:lnTo>
                    <a:pt x="0" y="2886"/>
                  </a:lnTo>
                  <a:lnTo>
                    <a:pt x="0" y="8053"/>
                  </a:lnTo>
                  <a:lnTo>
                    <a:pt x="72" y="8053"/>
                  </a:lnTo>
                  <a:lnTo>
                    <a:pt x="72" y="2922"/>
                  </a:lnTo>
                  <a:lnTo>
                    <a:pt x="1052" y="2023"/>
                  </a:lnTo>
                  <a:lnTo>
                    <a:pt x="1052" y="154"/>
                  </a:lnTo>
                  <a:cubicBezTo>
                    <a:pt x="1088" y="109"/>
                    <a:pt x="1088" y="109"/>
                    <a:pt x="1088" y="73"/>
                  </a:cubicBezTo>
                  <a:cubicBezTo>
                    <a:pt x="1088" y="37"/>
                    <a:pt x="1052" y="1"/>
                    <a:pt x="10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9"/>
            <p:cNvSpPr/>
            <p:nvPr/>
          </p:nvSpPr>
          <p:spPr>
            <a:xfrm rot="5400000" flipH="1">
              <a:off x="439902" y="150051"/>
              <a:ext cx="112216" cy="991990"/>
            </a:xfrm>
            <a:custGeom>
              <a:avLst/>
              <a:gdLst/>
              <a:ahLst/>
              <a:cxnLst/>
              <a:rect l="l" t="t" r="r" b="b"/>
              <a:pathLst>
                <a:path w="1089" h="9627" extrusionOk="0">
                  <a:moveTo>
                    <a:pt x="1007" y="1"/>
                  </a:moveTo>
                  <a:cubicBezTo>
                    <a:pt x="971" y="1"/>
                    <a:pt x="935" y="1"/>
                    <a:pt x="935" y="73"/>
                  </a:cubicBezTo>
                  <a:cubicBezTo>
                    <a:pt x="935" y="73"/>
                    <a:pt x="935" y="109"/>
                    <a:pt x="971" y="109"/>
                  </a:cubicBezTo>
                  <a:lnTo>
                    <a:pt x="971" y="3407"/>
                  </a:lnTo>
                  <a:lnTo>
                    <a:pt x="1" y="4270"/>
                  </a:lnTo>
                  <a:lnTo>
                    <a:pt x="37" y="4306"/>
                  </a:lnTo>
                  <a:lnTo>
                    <a:pt x="1" y="4306"/>
                  </a:lnTo>
                  <a:lnTo>
                    <a:pt x="1" y="9626"/>
                  </a:lnTo>
                  <a:lnTo>
                    <a:pt x="73" y="9626"/>
                  </a:lnTo>
                  <a:lnTo>
                    <a:pt x="73" y="4306"/>
                  </a:lnTo>
                  <a:lnTo>
                    <a:pt x="1043" y="3407"/>
                  </a:lnTo>
                  <a:lnTo>
                    <a:pt x="1043" y="109"/>
                  </a:lnTo>
                  <a:cubicBezTo>
                    <a:pt x="1088" y="109"/>
                    <a:pt x="1088" y="73"/>
                    <a:pt x="1088" y="73"/>
                  </a:cubicBezTo>
                  <a:cubicBezTo>
                    <a:pt x="1088" y="1"/>
                    <a:pt x="1043" y="1"/>
                    <a:pt x="10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9"/>
            <p:cNvSpPr/>
            <p:nvPr/>
          </p:nvSpPr>
          <p:spPr>
            <a:xfrm rot="5400000" flipH="1">
              <a:off x="748768" y="-613449"/>
              <a:ext cx="112113" cy="1609627"/>
            </a:xfrm>
            <a:custGeom>
              <a:avLst/>
              <a:gdLst/>
              <a:ahLst/>
              <a:cxnLst/>
              <a:rect l="l" t="t" r="r" b="b"/>
              <a:pathLst>
                <a:path w="1088" h="15621" extrusionOk="0">
                  <a:moveTo>
                    <a:pt x="81" y="1"/>
                  </a:moveTo>
                  <a:cubicBezTo>
                    <a:pt x="45" y="1"/>
                    <a:pt x="1" y="36"/>
                    <a:pt x="1" y="81"/>
                  </a:cubicBezTo>
                  <a:cubicBezTo>
                    <a:pt x="1" y="117"/>
                    <a:pt x="45" y="117"/>
                    <a:pt x="81" y="153"/>
                  </a:cubicBezTo>
                  <a:lnTo>
                    <a:pt x="81" y="3523"/>
                  </a:lnTo>
                  <a:lnTo>
                    <a:pt x="980" y="4386"/>
                  </a:lnTo>
                  <a:lnTo>
                    <a:pt x="980" y="12133"/>
                  </a:lnTo>
                  <a:lnTo>
                    <a:pt x="81" y="12996"/>
                  </a:lnTo>
                  <a:lnTo>
                    <a:pt x="81" y="15620"/>
                  </a:lnTo>
                  <a:lnTo>
                    <a:pt x="117" y="15620"/>
                  </a:lnTo>
                  <a:lnTo>
                    <a:pt x="117" y="15171"/>
                  </a:lnTo>
                  <a:lnTo>
                    <a:pt x="1052" y="14308"/>
                  </a:lnTo>
                  <a:lnTo>
                    <a:pt x="1052" y="13032"/>
                  </a:lnTo>
                  <a:cubicBezTo>
                    <a:pt x="1088" y="13032"/>
                    <a:pt x="1088" y="12996"/>
                    <a:pt x="1088" y="12960"/>
                  </a:cubicBezTo>
                  <a:cubicBezTo>
                    <a:pt x="1088" y="12924"/>
                    <a:pt x="1052" y="12888"/>
                    <a:pt x="1016" y="12888"/>
                  </a:cubicBezTo>
                  <a:cubicBezTo>
                    <a:pt x="980" y="12888"/>
                    <a:pt x="944" y="12924"/>
                    <a:pt x="944" y="12960"/>
                  </a:cubicBezTo>
                  <a:cubicBezTo>
                    <a:pt x="944" y="12996"/>
                    <a:pt x="980" y="13032"/>
                    <a:pt x="980" y="13032"/>
                  </a:cubicBezTo>
                  <a:lnTo>
                    <a:pt x="980" y="14308"/>
                  </a:lnTo>
                  <a:lnTo>
                    <a:pt x="117" y="15090"/>
                  </a:lnTo>
                  <a:lnTo>
                    <a:pt x="117" y="12996"/>
                  </a:lnTo>
                  <a:lnTo>
                    <a:pt x="1052" y="12133"/>
                  </a:lnTo>
                  <a:lnTo>
                    <a:pt x="1052" y="4350"/>
                  </a:lnTo>
                  <a:lnTo>
                    <a:pt x="117" y="3523"/>
                  </a:lnTo>
                  <a:lnTo>
                    <a:pt x="117" y="153"/>
                  </a:lnTo>
                  <a:cubicBezTo>
                    <a:pt x="153" y="117"/>
                    <a:pt x="189" y="117"/>
                    <a:pt x="189" y="81"/>
                  </a:cubicBezTo>
                  <a:cubicBezTo>
                    <a:pt x="189" y="36"/>
                    <a:pt x="153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9"/>
            <p:cNvSpPr/>
            <p:nvPr/>
          </p:nvSpPr>
          <p:spPr>
            <a:xfrm rot="5400000" flipH="1">
              <a:off x="590393" y="-100395"/>
              <a:ext cx="112113" cy="1292874"/>
            </a:xfrm>
            <a:custGeom>
              <a:avLst/>
              <a:gdLst/>
              <a:ahLst/>
              <a:cxnLst/>
              <a:rect l="l" t="t" r="r" b="b"/>
              <a:pathLst>
                <a:path w="1088" h="12547" extrusionOk="0">
                  <a:moveTo>
                    <a:pt x="1016" y="0"/>
                  </a:moveTo>
                  <a:cubicBezTo>
                    <a:pt x="971" y="0"/>
                    <a:pt x="935" y="36"/>
                    <a:pt x="935" y="72"/>
                  </a:cubicBezTo>
                  <a:cubicBezTo>
                    <a:pt x="935" y="108"/>
                    <a:pt x="935" y="153"/>
                    <a:pt x="971" y="153"/>
                  </a:cubicBezTo>
                  <a:lnTo>
                    <a:pt x="971" y="6669"/>
                  </a:lnTo>
                  <a:lnTo>
                    <a:pt x="0" y="7567"/>
                  </a:lnTo>
                  <a:lnTo>
                    <a:pt x="0" y="12546"/>
                  </a:lnTo>
                  <a:lnTo>
                    <a:pt x="72" y="12546"/>
                  </a:lnTo>
                  <a:lnTo>
                    <a:pt x="72" y="7603"/>
                  </a:lnTo>
                  <a:lnTo>
                    <a:pt x="1052" y="6705"/>
                  </a:lnTo>
                  <a:lnTo>
                    <a:pt x="1052" y="153"/>
                  </a:lnTo>
                  <a:cubicBezTo>
                    <a:pt x="1088" y="153"/>
                    <a:pt x="1088" y="108"/>
                    <a:pt x="1088" y="72"/>
                  </a:cubicBezTo>
                  <a:cubicBezTo>
                    <a:pt x="1088" y="36"/>
                    <a:pt x="1052" y="0"/>
                    <a:pt x="101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9"/>
            <p:cNvSpPr/>
            <p:nvPr/>
          </p:nvSpPr>
          <p:spPr>
            <a:xfrm rot="5400000" flipH="1">
              <a:off x="451494" y="4173574"/>
              <a:ext cx="112113" cy="1015072"/>
            </a:xfrm>
            <a:custGeom>
              <a:avLst/>
              <a:gdLst/>
              <a:ahLst/>
              <a:cxnLst/>
              <a:rect l="l" t="t" r="r" b="b"/>
              <a:pathLst>
                <a:path w="1088" h="9851" extrusionOk="0">
                  <a:moveTo>
                    <a:pt x="1007" y="0"/>
                  </a:moveTo>
                  <a:cubicBezTo>
                    <a:pt x="935" y="0"/>
                    <a:pt x="899" y="36"/>
                    <a:pt x="899" y="72"/>
                  </a:cubicBezTo>
                  <a:lnTo>
                    <a:pt x="935" y="108"/>
                  </a:lnTo>
                  <a:lnTo>
                    <a:pt x="0" y="935"/>
                  </a:lnTo>
                  <a:lnTo>
                    <a:pt x="0" y="9850"/>
                  </a:lnTo>
                  <a:lnTo>
                    <a:pt x="72" y="9850"/>
                  </a:lnTo>
                  <a:lnTo>
                    <a:pt x="72" y="935"/>
                  </a:lnTo>
                  <a:lnTo>
                    <a:pt x="971" y="153"/>
                  </a:lnTo>
                  <a:lnTo>
                    <a:pt x="1007" y="153"/>
                  </a:lnTo>
                  <a:cubicBezTo>
                    <a:pt x="1043" y="153"/>
                    <a:pt x="1088" y="108"/>
                    <a:pt x="1088" y="72"/>
                  </a:cubicBezTo>
                  <a:cubicBezTo>
                    <a:pt x="1088" y="36"/>
                    <a:pt x="1043" y="0"/>
                    <a:pt x="10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9"/>
            <p:cNvSpPr/>
            <p:nvPr/>
          </p:nvSpPr>
          <p:spPr>
            <a:xfrm rot="5400000" flipH="1">
              <a:off x="528775" y="4174090"/>
              <a:ext cx="96450" cy="1153973"/>
            </a:xfrm>
            <a:custGeom>
              <a:avLst/>
              <a:gdLst/>
              <a:ahLst/>
              <a:cxnLst/>
              <a:rect l="l" t="t" r="r" b="b"/>
              <a:pathLst>
                <a:path w="936" h="11199" extrusionOk="0">
                  <a:moveTo>
                    <a:pt x="73" y="0"/>
                  </a:moveTo>
                  <a:cubicBezTo>
                    <a:pt x="37" y="0"/>
                    <a:pt x="1" y="36"/>
                    <a:pt x="1" y="72"/>
                  </a:cubicBezTo>
                  <a:cubicBezTo>
                    <a:pt x="1" y="108"/>
                    <a:pt x="37" y="153"/>
                    <a:pt x="73" y="153"/>
                  </a:cubicBezTo>
                  <a:lnTo>
                    <a:pt x="118" y="153"/>
                  </a:lnTo>
                  <a:lnTo>
                    <a:pt x="900" y="863"/>
                  </a:lnTo>
                  <a:lnTo>
                    <a:pt x="900" y="1312"/>
                  </a:lnTo>
                  <a:lnTo>
                    <a:pt x="73" y="2094"/>
                  </a:lnTo>
                  <a:lnTo>
                    <a:pt x="73" y="11198"/>
                  </a:lnTo>
                  <a:lnTo>
                    <a:pt x="118" y="11198"/>
                  </a:lnTo>
                  <a:lnTo>
                    <a:pt x="118" y="2130"/>
                  </a:lnTo>
                  <a:lnTo>
                    <a:pt x="936" y="1348"/>
                  </a:lnTo>
                  <a:lnTo>
                    <a:pt x="936" y="827"/>
                  </a:lnTo>
                  <a:lnTo>
                    <a:pt x="154" y="108"/>
                  </a:lnTo>
                  <a:lnTo>
                    <a:pt x="154" y="72"/>
                  </a:lnTo>
                  <a:cubicBezTo>
                    <a:pt x="154" y="36"/>
                    <a:pt x="118" y="0"/>
                    <a:pt x="7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9"/>
            <p:cNvSpPr/>
            <p:nvPr/>
          </p:nvSpPr>
          <p:spPr>
            <a:xfrm rot="5400000" flipH="1">
              <a:off x="540367" y="4351377"/>
              <a:ext cx="112216" cy="1192923"/>
            </a:xfrm>
            <a:custGeom>
              <a:avLst/>
              <a:gdLst/>
              <a:ahLst/>
              <a:cxnLst/>
              <a:rect l="l" t="t" r="r" b="b"/>
              <a:pathLst>
                <a:path w="1089" h="11577" extrusionOk="0">
                  <a:moveTo>
                    <a:pt x="1016" y="1"/>
                  </a:moveTo>
                  <a:cubicBezTo>
                    <a:pt x="980" y="1"/>
                    <a:pt x="935" y="37"/>
                    <a:pt x="935" y="82"/>
                  </a:cubicBezTo>
                  <a:cubicBezTo>
                    <a:pt x="935" y="118"/>
                    <a:pt x="935" y="154"/>
                    <a:pt x="980" y="154"/>
                  </a:cubicBezTo>
                  <a:lnTo>
                    <a:pt x="980" y="5878"/>
                  </a:lnTo>
                  <a:lnTo>
                    <a:pt x="1" y="6777"/>
                  </a:lnTo>
                  <a:lnTo>
                    <a:pt x="1" y="11576"/>
                  </a:lnTo>
                  <a:lnTo>
                    <a:pt x="82" y="11576"/>
                  </a:lnTo>
                  <a:lnTo>
                    <a:pt x="82" y="6822"/>
                  </a:lnTo>
                  <a:lnTo>
                    <a:pt x="1052" y="5923"/>
                  </a:lnTo>
                  <a:lnTo>
                    <a:pt x="1052" y="154"/>
                  </a:lnTo>
                  <a:cubicBezTo>
                    <a:pt x="1088" y="154"/>
                    <a:pt x="1088" y="118"/>
                    <a:pt x="1088" y="82"/>
                  </a:cubicBezTo>
                  <a:cubicBezTo>
                    <a:pt x="1088" y="37"/>
                    <a:pt x="1052" y="1"/>
                    <a:pt x="101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9"/>
            <p:cNvSpPr/>
            <p:nvPr/>
          </p:nvSpPr>
          <p:spPr>
            <a:xfrm rot="5400000" flipH="1">
              <a:off x="67614" y="4750975"/>
              <a:ext cx="92740" cy="227930"/>
            </a:xfrm>
            <a:custGeom>
              <a:avLst/>
              <a:gdLst/>
              <a:ahLst/>
              <a:cxnLst/>
              <a:rect l="l" t="t" r="r" b="b"/>
              <a:pathLst>
                <a:path w="900" h="2212" extrusionOk="0">
                  <a:moveTo>
                    <a:pt x="81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08"/>
                    <a:pt x="36" y="153"/>
                    <a:pt x="81" y="153"/>
                  </a:cubicBezTo>
                  <a:lnTo>
                    <a:pt x="81" y="1537"/>
                  </a:lnTo>
                  <a:lnTo>
                    <a:pt x="791" y="2211"/>
                  </a:lnTo>
                  <a:lnTo>
                    <a:pt x="899" y="2211"/>
                  </a:lnTo>
                  <a:lnTo>
                    <a:pt x="153" y="1501"/>
                  </a:lnTo>
                  <a:lnTo>
                    <a:pt x="153" y="108"/>
                  </a:lnTo>
                  <a:lnTo>
                    <a:pt x="153" y="72"/>
                  </a:lnTo>
                  <a:cubicBezTo>
                    <a:pt x="153" y="36"/>
                    <a:pt x="153" y="0"/>
                    <a:pt x="8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9"/>
            <p:cNvSpPr/>
            <p:nvPr/>
          </p:nvSpPr>
          <p:spPr>
            <a:xfrm rot="5400000" flipH="1">
              <a:off x="219960" y="4231894"/>
              <a:ext cx="154774" cy="594658"/>
            </a:xfrm>
            <a:custGeom>
              <a:avLst/>
              <a:gdLst/>
              <a:ahLst/>
              <a:cxnLst/>
              <a:rect l="l" t="t" r="r" b="b"/>
              <a:pathLst>
                <a:path w="1502" h="5771" extrusionOk="0">
                  <a:moveTo>
                    <a:pt x="1429" y="0"/>
                  </a:moveTo>
                  <a:cubicBezTo>
                    <a:pt x="1393" y="0"/>
                    <a:pt x="1348" y="36"/>
                    <a:pt x="1348" y="72"/>
                  </a:cubicBezTo>
                  <a:cubicBezTo>
                    <a:pt x="1348" y="117"/>
                    <a:pt x="1348" y="117"/>
                    <a:pt x="1393" y="117"/>
                  </a:cubicBezTo>
                  <a:lnTo>
                    <a:pt x="1393" y="710"/>
                  </a:lnTo>
                  <a:lnTo>
                    <a:pt x="944" y="1124"/>
                  </a:lnTo>
                  <a:lnTo>
                    <a:pt x="944" y="4872"/>
                  </a:lnTo>
                  <a:lnTo>
                    <a:pt x="0" y="5689"/>
                  </a:lnTo>
                  <a:lnTo>
                    <a:pt x="0" y="5770"/>
                  </a:lnTo>
                  <a:lnTo>
                    <a:pt x="81" y="5770"/>
                  </a:lnTo>
                  <a:lnTo>
                    <a:pt x="81" y="5734"/>
                  </a:lnTo>
                  <a:lnTo>
                    <a:pt x="1016" y="4872"/>
                  </a:lnTo>
                  <a:lnTo>
                    <a:pt x="1016" y="1124"/>
                  </a:lnTo>
                  <a:lnTo>
                    <a:pt x="1465" y="710"/>
                  </a:lnTo>
                  <a:lnTo>
                    <a:pt x="1465" y="117"/>
                  </a:lnTo>
                  <a:cubicBezTo>
                    <a:pt x="1465" y="117"/>
                    <a:pt x="1501" y="117"/>
                    <a:pt x="1501" y="72"/>
                  </a:cubicBezTo>
                  <a:cubicBezTo>
                    <a:pt x="1501" y="36"/>
                    <a:pt x="1465" y="0"/>
                    <a:pt x="142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9"/>
            <p:cNvSpPr/>
            <p:nvPr/>
          </p:nvSpPr>
          <p:spPr>
            <a:xfrm rot="5400000" flipH="1">
              <a:off x="534803" y="4005974"/>
              <a:ext cx="107579" cy="1177158"/>
            </a:xfrm>
            <a:custGeom>
              <a:avLst/>
              <a:gdLst/>
              <a:ahLst/>
              <a:cxnLst/>
              <a:rect l="l" t="t" r="r" b="b"/>
              <a:pathLst>
                <a:path w="1044" h="11424" extrusionOk="0">
                  <a:moveTo>
                    <a:pt x="971" y="1"/>
                  </a:moveTo>
                  <a:cubicBezTo>
                    <a:pt x="900" y="1"/>
                    <a:pt x="855" y="36"/>
                    <a:pt x="855" y="72"/>
                  </a:cubicBezTo>
                  <a:cubicBezTo>
                    <a:pt x="855" y="108"/>
                    <a:pt x="900" y="153"/>
                    <a:pt x="936" y="153"/>
                  </a:cubicBezTo>
                  <a:lnTo>
                    <a:pt x="936" y="10300"/>
                  </a:lnTo>
                  <a:lnTo>
                    <a:pt x="1" y="11163"/>
                  </a:lnTo>
                  <a:lnTo>
                    <a:pt x="1" y="11423"/>
                  </a:lnTo>
                  <a:lnTo>
                    <a:pt x="73" y="11423"/>
                  </a:lnTo>
                  <a:lnTo>
                    <a:pt x="73" y="11163"/>
                  </a:lnTo>
                  <a:lnTo>
                    <a:pt x="971" y="10336"/>
                  </a:lnTo>
                  <a:lnTo>
                    <a:pt x="971" y="153"/>
                  </a:lnTo>
                  <a:cubicBezTo>
                    <a:pt x="1007" y="153"/>
                    <a:pt x="1043" y="108"/>
                    <a:pt x="1043" y="72"/>
                  </a:cubicBezTo>
                  <a:cubicBezTo>
                    <a:pt x="1043" y="36"/>
                    <a:pt x="1007" y="1"/>
                    <a:pt x="97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9"/>
            <p:cNvSpPr/>
            <p:nvPr/>
          </p:nvSpPr>
          <p:spPr>
            <a:xfrm rot="5400000" flipH="1">
              <a:off x="146802" y="4744948"/>
              <a:ext cx="65846" cy="359412"/>
            </a:xfrm>
            <a:custGeom>
              <a:avLst/>
              <a:gdLst/>
              <a:ahLst/>
              <a:cxnLst/>
              <a:rect l="l" t="t" r="r" b="b"/>
              <a:pathLst>
                <a:path w="639" h="3488" extrusionOk="0">
                  <a:moveTo>
                    <a:pt x="81" y="0"/>
                  </a:moveTo>
                  <a:cubicBezTo>
                    <a:pt x="36" y="0"/>
                    <a:pt x="0" y="0"/>
                    <a:pt x="0" y="81"/>
                  </a:cubicBezTo>
                  <a:cubicBezTo>
                    <a:pt x="0" y="81"/>
                    <a:pt x="36" y="117"/>
                    <a:pt x="81" y="117"/>
                  </a:cubicBezTo>
                  <a:lnTo>
                    <a:pt x="81" y="3002"/>
                  </a:lnTo>
                  <a:lnTo>
                    <a:pt x="566" y="3487"/>
                  </a:lnTo>
                  <a:lnTo>
                    <a:pt x="638" y="3487"/>
                  </a:lnTo>
                  <a:lnTo>
                    <a:pt x="117" y="3002"/>
                  </a:lnTo>
                  <a:lnTo>
                    <a:pt x="117" y="117"/>
                  </a:lnTo>
                  <a:cubicBezTo>
                    <a:pt x="153" y="117"/>
                    <a:pt x="189" y="81"/>
                    <a:pt x="189" y="81"/>
                  </a:cubicBezTo>
                  <a:cubicBezTo>
                    <a:pt x="189" y="0"/>
                    <a:pt x="153" y="0"/>
                    <a:pt x="8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9"/>
            <p:cNvSpPr/>
            <p:nvPr/>
          </p:nvSpPr>
          <p:spPr>
            <a:xfrm rot="5400000" flipH="1">
              <a:off x="358911" y="4632891"/>
              <a:ext cx="112113" cy="829904"/>
            </a:xfrm>
            <a:custGeom>
              <a:avLst/>
              <a:gdLst/>
              <a:ahLst/>
              <a:cxnLst/>
              <a:rect l="l" t="t" r="r" b="b"/>
              <a:pathLst>
                <a:path w="1088" h="8054" extrusionOk="0">
                  <a:moveTo>
                    <a:pt x="1007" y="1"/>
                  </a:moveTo>
                  <a:cubicBezTo>
                    <a:pt x="971" y="1"/>
                    <a:pt x="935" y="37"/>
                    <a:pt x="935" y="73"/>
                  </a:cubicBezTo>
                  <a:cubicBezTo>
                    <a:pt x="935" y="109"/>
                    <a:pt x="935" y="109"/>
                    <a:pt x="971" y="154"/>
                  </a:cubicBezTo>
                  <a:lnTo>
                    <a:pt x="971" y="2023"/>
                  </a:lnTo>
                  <a:lnTo>
                    <a:pt x="0" y="2886"/>
                  </a:lnTo>
                  <a:lnTo>
                    <a:pt x="0" y="8053"/>
                  </a:lnTo>
                  <a:lnTo>
                    <a:pt x="72" y="8053"/>
                  </a:lnTo>
                  <a:lnTo>
                    <a:pt x="72" y="2922"/>
                  </a:lnTo>
                  <a:lnTo>
                    <a:pt x="1052" y="2023"/>
                  </a:lnTo>
                  <a:lnTo>
                    <a:pt x="1052" y="154"/>
                  </a:lnTo>
                  <a:cubicBezTo>
                    <a:pt x="1088" y="109"/>
                    <a:pt x="1088" y="109"/>
                    <a:pt x="1088" y="73"/>
                  </a:cubicBezTo>
                  <a:cubicBezTo>
                    <a:pt x="1088" y="37"/>
                    <a:pt x="1052" y="1"/>
                    <a:pt x="10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9"/>
            <p:cNvSpPr/>
            <p:nvPr/>
          </p:nvSpPr>
          <p:spPr>
            <a:xfrm rot="5400000" flipH="1">
              <a:off x="439902" y="4601876"/>
              <a:ext cx="112216" cy="991990"/>
            </a:xfrm>
            <a:custGeom>
              <a:avLst/>
              <a:gdLst/>
              <a:ahLst/>
              <a:cxnLst/>
              <a:rect l="l" t="t" r="r" b="b"/>
              <a:pathLst>
                <a:path w="1089" h="9627" extrusionOk="0">
                  <a:moveTo>
                    <a:pt x="1007" y="1"/>
                  </a:moveTo>
                  <a:cubicBezTo>
                    <a:pt x="971" y="1"/>
                    <a:pt x="935" y="1"/>
                    <a:pt x="935" y="73"/>
                  </a:cubicBezTo>
                  <a:cubicBezTo>
                    <a:pt x="935" y="73"/>
                    <a:pt x="935" y="109"/>
                    <a:pt x="971" y="109"/>
                  </a:cubicBezTo>
                  <a:lnTo>
                    <a:pt x="971" y="3407"/>
                  </a:lnTo>
                  <a:lnTo>
                    <a:pt x="1" y="4270"/>
                  </a:lnTo>
                  <a:lnTo>
                    <a:pt x="37" y="4306"/>
                  </a:lnTo>
                  <a:lnTo>
                    <a:pt x="1" y="4306"/>
                  </a:lnTo>
                  <a:lnTo>
                    <a:pt x="1" y="9626"/>
                  </a:lnTo>
                  <a:lnTo>
                    <a:pt x="73" y="9626"/>
                  </a:lnTo>
                  <a:lnTo>
                    <a:pt x="73" y="4306"/>
                  </a:lnTo>
                  <a:lnTo>
                    <a:pt x="1043" y="3407"/>
                  </a:lnTo>
                  <a:lnTo>
                    <a:pt x="1043" y="109"/>
                  </a:lnTo>
                  <a:cubicBezTo>
                    <a:pt x="1088" y="109"/>
                    <a:pt x="1088" y="73"/>
                    <a:pt x="1088" y="73"/>
                  </a:cubicBezTo>
                  <a:cubicBezTo>
                    <a:pt x="1088" y="1"/>
                    <a:pt x="1043" y="1"/>
                    <a:pt x="10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9"/>
            <p:cNvSpPr/>
            <p:nvPr/>
          </p:nvSpPr>
          <p:spPr>
            <a:xfrm rot="5400000" flipH="1">
              <a:off x="748768" y="3838376"/>
              <a:ext cx="112113" cy="1609627"/>
            </a:xfrm>
            <a:custGeom>
              <a:avLst/>
              <a:gdLst/>
              <a:ahLst/>
              <a:cxnLst/>
              <a:rect l="l" t="t" r="r" b="b"/>
              <a:pathLst>
                <a:path w="1088" h="15621" extrusionOk="0">
                  <a:moveTo>
                    <a:pt x="81" y="1"/>
                  </a:moveTo>
                  <a:cubicBezTo>
                    <a:pt x="45" y="1"/>
                    <a:pt x="1" y="36"/>
                    <a:pt x="1" y="81"/>
                  </a:cubicBezTo>
                  <a:cubicBezTo>
                    <a:pt x="1" y="117"/>
                    <a:pt x="45" y="117"/>
                    <a:pt x="81" y="153"/>
                  </a:cubicBezTo>
                  <a:lnTo>
                    <a:pt x="81" y="3523"/>
                  </a:lnTo>
                  <a:lnTo>
                    <a:pt x="980" y="4386"/>
                  </a:lnTo>
                  <a:lnTo>
                    <a:pt x="980" y="12133"/>
                  </a:lnTo>
                  <a:lnTo>
                    <a:pt x="81" y="12996"/>
                  </a:lnTo>
                  <a:lnTo>
                    <a:pt x="81" y="15620"/>
                  </a:lnTo>
                  <a:lnTo>
                    <a:pt x="117" y="15620"/>
                  </a:lnTo>
                  <a:lnTo>
                    <a:pt x="117" y="15171"/>
                  </a:lnTo>
                  <a:lnTo>
                    <a:pt x="1052" y="14308"/>
                  </a:lnTo>
                  <a:lnTo>
                    <a:pt x="1052" y="13032"/>
                  </a:lnTo>
                  <a:cubicBezTo>
                    <a:pt x="1088" y="13032"/>
                    <a:pt x="1088" y="12996"/>
                    <a:pt x="1088" y="12960"/>
                  </a:cubicBezTo>
                  <a:cubicBezTo>
                    <a:pt x="1088" y="12924"/>
                    <a:pt x="1052" y="12888"/>
                    <a:pt x="1016" y="12888"/>
                  </a:cubicBezTo>
                  <a:cubicBezTo>
                    <a:pt x="980" y="12888"/>
                    <a:pt x="944" y="12924"/>
                    <a:pt x="944" y="12960"/>
                  </a:cubicBezTo>
                  <a:cubicBezTo>
                    <a:pt x="944" y="12996"/>
                    <a:pt x="980" y="13032"/>
                    <a:pt x="980" y="13032"/>
                  </a:cubicBezTo>
                  <a:lnTo>
                    <a:pt x="980" y="14308"/>
                  </a:lnTo>
                  <a:lnTo>
                    <a:pt x="117" y="15090"/>
                  </a:lnTo>
                  <a:lnTo>
                    <a:pt x="117" y="12996"/>
                  </a:lnTo>
                  <a:lnTo>
                    <a:pt x="1052" y="12133"/>
                  </a:lnTo>
                  <a:lnTo>
                    <a:pt x="1052" y="4350"/>
                  </a:lnTo>
                  <a:lnTo>
                    <a:pt x="117" y="3523"/>
                  </a:lnTo>
                  <a:lnTo>
                    <a:pt x="117" y="153"/>
                  </a:lnTo>
                  <a:cubicBezTo>
                    <a:pt x="153" y="117"/>
                    <a:pt x="189" y="117"/>
                    <a:pt x="189" y="81"/>
                  </a:cubicBezTo>
                  <a:cubicBezTo>
                    <a:pt x="189" y="36"/>
                    <a:pt x="153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9"/>
            <p:cNvSpPr/>
            <p:nvPr/>
          </p:nvSpPr>
          <p:spPr>
            <a:xfrm rot="5400000" flipH="1">
              <a:off x="590393" y="4351430"/>
              <a:ext cx="112113" cy="1292874"/>
            </a:xfrm>
            <a:custGeom>
              <a:avLst/>
              <a:gdLst/>
              <a:ahLst/>
              <a:cxnLst/>
              <a:rect l="l" t="t" r="r" b="b"/>
              <a:pathLst>
                <a:path w="1088" h="12547" extrusionOk="0">
                  <a:moveTo>
                    <a:pt x="1016" y="0"/>
                  </a:moveTo>
                  <a:cubicBezTo>
                    <a:pt x="971" y="0"/>
                    <a:pt x="935" y="36"/>
                    <a:pt x="935" y="72"/>
                  </a:cubicBezTo>
                  <a:cubicBezTo>
                    <a:pt x="935" y="108"/>
                    <a:pt x="935" y="153"/>
                    <a:pt x="971" y="153"/>
                  </a:cubicBezTo>
                  <a:lnTo>
                    <a:pt x="971" y="6669"/>
                  </a:lnTo>
                  <a:lnTo>
                    <a:pt x="0" y="7567"/>
                  </a:lnTo>
                  <a:lnTo>
                    <a:pt x="0" y="12546"/>
                  </a:lnTo>
                  <a:lnTo>
                    <a:pt x="72" y="12546"/>
                  </a:lnTo>
                  <a:lnTo>
                    <a:pt x="72" y="7603"/>
                  </a:lnTo>
                  <a:lnTo>
                    <a:pt x="1052" y="6705"/>
                  </a:lnTo>
                  <a:lnTo>
                    <a:pt x="1052" y="153"/>
                  </a:lnTo>
                  <a:cubicBezTo>
                    <a:pt x="1088" y="153"/>
                    <a:pt x="1088" y="108"/>
                    <a:pt x="1088" y="72"/>
                  </a:cubicBezTo>
                  <a:cubicBezTo>
                    <a:pt x="1088" y="36"/>
                    <a:pt x="1052" y="0"/>
                    <a:pt x="101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" name="Google Shape;918;p19"/>
          <p:cNvGrpSpPr/>
          <p:nvPr/>
        </p:nvGrpSpPr>
        <p:grpSpPr>
          <a:xfrm>
            <a:off x="232454" y="311270"/>
            <a:ext cx="8679090" cy="4651204"/>
            <a:chOff x="232454" y="311270"/>
            <a:chExt cx="8679090" cy="4651204"/>
          </a:xfrm>
        </p:grpSpPr>
        <p:grpSp>
          <p:nvGrpSpPr>
            <p:cNvPr id="919" name="Google Shape;919;p19"/>
            <p:cNvGrpSpPr/>
            <p:nvPr/>
          </p:nvGrpSpPr>
          <p:grpSpPr>
            <a:xfrm>
              <a:off x="8778633" y="311270"/>
              <a:ext cx="132911" cy="199379"/>
              <a:chOff x="2778349" y="5640986"/>
              <a:chExt cx="508847" cy="763610"/>
            </a:xfrm>
          </p:grpSpPr>
          <p:sp>
            <p:nvSpPr>
              <p:cNvPr id="920" name="Google Shape;920;p19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19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2" name="Google Shape;922;p19"/>
            <p:cNvGrpSpPr/>
            <p:nvPr/>
          </p:nvGrpSpPr>
          <p:grpSpPr>
            <a:xfrm>
              <a:off x="8778633" y="4763095"/>
              <a:ext cx="132911" cy="199379"/>
              <a:chOff x="2778349" y="5640986"/>
              <a:chExt cx="508847" cy="763610"/>
            </a:xfrm>
          </p:grpSpPr>
          <p:sp>
            <p:nvSpPr>
              <p:cNvPr id="923" name="Google Shape;923;p19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19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5" name="Google Shape;925;p19"/>
            <p:cNvGrpSpPr/>
            <p:nvPr/>
          </p:nvGrpSpPr>
          <p:grpSpPr>
            <a:xfrm>
              <a:off x="232454" y="311270"/>
              <a:ext cx="132911" cy="199379"/>
              <a:chOff x="2778349" y="5640986"/>
              <a:chExt cx="508847" cy="763610"/>
            </a:xfrm>
          </p:grpSpPr>
          <p:sp>
            <p:nvSpPr>
              <p:cNvPr id="926" name="Google Shape;926;p19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19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8" name="Google Shape;928;p19"/>
            <p:cNvGrpSpPr/>
            <p:nvPr/>
          </p:nvGrpSpPr>
          <p:grpSpPr>
            <a:xfrm>
              <a:off x="232454" y="4763095"/>
              <a:ext cx="132911" cy="199379"/>
              <a:chOff x="2778349" y="5640986"/>
              <a:chExt cx="508847" cy="763610"/>
            </a:xfrm>
          </p:grpSpPr>
          <p:sp>
            <p:nvSpPr>
              <p:cNvPr id="929" name="Google Shape;929;p19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19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2" name="Google Shape;932;p20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3" name="Google Shape;933;p20"/>
          <p:cNvGrpSpPr/>
          <p:nvPr/>
        </p:nvGrpSpPr>
        <p:grpSpPr>
          <a:xfrm>
            <a:off x="-571364" y="-660171"/>
            <a:ext cx="10286732" cy="6463852"/>
            <a:chOff x="-571364" y="-660171"/>
            <a:chExt cx="10286732" cy="6463852"/>
          </a:xfrm>
        </p:grpSpPr>
        <p:grpSp>
          <p:nvGrpSpPr>
            <p:cNvPr id="934" name="Google Shape;934;p20"/>
            <p:cNvGrpSpPr/>
            <p:nvPr/>
          </p:nvGrpSpPr>
          <p:grpSpPr>
            <a:xfrm>
              <a:off x="-571364" y="4120904"/>
              <a:ext cx="10286732" cy="1682777"/>
              <a:chOff x="-1" y="3460729"/>
              <a:chExt cx="10286732" cy="1682777"/>
            </a:xfrm>
          </p:grpSpPr>
          <p:grpSp>
            <p:nvGrpSpPr>
              <p:cNvPr id="935" name="Google Shape;935;p20"/>
              <p:cNvGrpSpPr/>
              <p:nvPr/>
            </p:nvGrpSpPr>
            <p:grpSpPr>
              <a:xfrm>
                <a:off x="-1" y="3460729"/>
                <a:ext cx="5143232" cy="1682777"/>
                <a:chOff x="713356" y="2640614"/>
                <a:chExt cx="6188463" cy="2024758"/>
              </a:xfrm>
            </p:grpSpPr>
            <p:sp>
              <p:nvSpPr>
                <p:cNvPr id="936" name="Google Shape;936;p20"/>
                <p:cNvSpPr/>
                <p:nvPr/>
              </p:nvSpPr>
              <p:spPr>
                <a:xfrm>
                  <a:off x="3169251" y="3444021"/>
                  <a:ext cx="13489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9851" extrusionOk="0">
                      <a:moveTo>
                        <a:pt x="1007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lnTo>
                        <a:pt x="935" y="108"/>
                      </a:lnTo>
                      <a:lnTo>
                        <a:pt x="0" y="935"/>
                      </a:lnTo>
                      <a:lnTo>
                        <a:pt x="0" y="9850"/>
                      </a:lnTo>
                      <a:lnTo>
                        <a:pt x="72" y="9850"/>
                      </a:lnTo>
                      <a:lnTo>
                        <a:pt x="72" y="935"/>
                      </a:lnTo>
                      <a:lnTo>
                        <a:pt x="971" y="153"/>
                      </a:lnTo>
                      <a:lnTo>
                        <a:pt x="1007" y="153"/>
                      </a:lnTo>
                      <a:cubicBezTo>
                        <a:pt x="1043" y="153"/>
                        <a:pt x="1088" y="108"/>
                        <a:pt x="1088" y="72"/>
                      </a:cubicBezTo>
                      <a:cubicBezTo>
                        <a:pt x="1088" y="36"/>
                        <a:pt x="1043" y="0"/>
                        <a:pt x="100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" name="Google Shape;937;p20"/>
                <p:cNvSpPr/>
                <p:nvPr/>
              </p:nvSpPr>
              <p:spPr>
                <a:xfrm>
                  <a:off x="3094488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108"/>
                        <a:pt x="37" y="153"/>
                        <a:pt x="73" y="153"/>
                      </a:cubicBezTo>
                      <a:lnTo>
                        <a:pt x="118" y="153"/>
                      </a:lnTo>
                      <a:lnTo>
                        <a:pt x="900" y="863"/>
                      </a:lnTo>
                      <a:lnTo>
                        <a:pt x="900" y="1312"/>
                      </a:lnTo>
                      <a:lnTo>
                        <a:pt x="73" y="2094"/>
                      </a:lnTo>
                      <a:lnTo>
                        <a:pt x="73" y="11198"/>
                      </a:lnTo>
                      <a:lnTo>
                        <a:pt x="118" y="11198"/>
                      </a:lnTo>
                      <a:lnTo>
                        <a:pt x="118" y="2130"/>
                      </a:lnTo>
                      <a:lnTo>
                        <a:pt x="936" y="1348"/>
                      </a:lnTo>
                      <a:lnTo>
                        <a:pt x="936" y="827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" name="Google Shape;938;p20"/>
                <p:cNvSpPr/>
                <p:nvPr/>
              </p:nvSpPr>
              <p:spPr>
                <a:xfrm>
                  <a:off x="2848254" y="3230027"/>
                  <a:ext cx="135020" cy="1435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" name="Google Shape;939;p20"/>
                <p:cNvSpPr/>
                <p:nvPr/>
              </p:nvSpPr>
              <p:spPr>
                <a:xfrm>
                  <a:off x="2959716" y="4391123"/>
                  <a:ext cx="111587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" h="2212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36" y="153"/>
                        <a:pt x="81" y="153"/>
                      </a:cubicBezTo>
                      <a:lnTo>
                        <a:pt x="81" y="1537"/>
                      </a:lnTo>
                      <a:lnTo>
                        <a:pt x="791" y="2211"/>
                      </a:lnTo>
                      <a:lnTo>
                        <a:pt x="899" y="2211"/>
                      </a:lnTo>
                      <a:lnTo>
                        <a:pt x="153" y="1501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" name="Google Shape;940;p20"/>
                <p:cNvSpPr/>
                <p:nvPr/>
              </p:nvSpPr>
              <p:spPr>
                <a:xfrm>
                  <a:off x="3493472" y="4219531"/>
                  <a:ext cx="19094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1" name="Google Shape;941;p20"/>
                <p:cNvSpPr/>
                <p:nvPr/>
              </p:nvSpPr>
              <p:spPr>
                <a:xfrm>
                  <a:off x="3837778" y="2812206"/>
                  <a:ext cx="274255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4947" extrusionOk="0">
                      <a:moveTo>
                        <a:pt x="2130" y="1"/>
                      </a:moveTo>
                      <a:cubicBezTo>
                        <a:pt x="2058" y="1"/>
                        <a:pt x="2023" y="37"/>
                        <a:pt x="2023" y="81"/>
                      </a:cubicBezTo>
                      <a:cubicBezTo>
                        <a:pt x="2023" y="117"/>
                        <a:pt x="2058" y="153"/>
                        <a:pt x="2094" y="153"/>
                      </a:cubicBezTo>
                      <a:lnTo>
                        <a:pt x="2094" y="5618"/>
                      </a:lnTo>
                      <a:lnTo>
                        <a:pt x="1160" y="6480"/>
                      </a:lnTo>
                      <a:lnTo>
                        <a:pt x="1160" y="13859"/>
                      </a:lnTo>
                      <a:lnTo>
                        <a:pt x="0" y="14946"/>
                      </a:lnTo>
                      <a:lnTo>
                        <a:pt x="72" y="14946"/>
                      </a:lnTo>
                      <a:lnTo>
                        <a:pt x="1232" y="13895"/>
                      </a:lnTo>
                      <a:lnTo>
                        <a:pt x="1232" y="6480"/>
                      </a:lnTo>
                      <a:lnTo>
                        <a:pt x="2130" y="5653"/>
                      </a:lnTo>
                      <a:lnTo>
                        <a:pt x="2130" y="153"/>
                      </a:lnTo>
                      <a:cubicBezTo>
                        <a:pt x="2166" y="153"/>
                        <a:pt x="2211" y="117"/>
                        <a:pt x="2211" y="81"/>
                      </a:cubicBezTo>
                      <a:cubicBezTo>
                        <a:pt x="2211" y="37"/>
                        <a:pt x="2166" y="1"/>
                        <a:pt x="21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2" name="Google Shape;942;p20"/>
                <p:cNvSpPr/>
                <p:nvPr/>
              </p:nvSpPr>
              <p:spPr>
                <a:xfrm>
                  <a:off x="3499051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971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cubicBezTo>
                        <a:pt x="899" y="108"/>
                        <a:pt x="899" y="108"/>
                        <a:pt x="935" y="153"/>
                      </a:cubicBezTo>
                      <a:lnTo>
                        <a:pt x="935" y="3478"/>
                      </a:lnTo>
                      <a:lnTo>
                        <a:pt x="0" y="4341"/>
                      </a:lnTo>
                      <a:lnTo>
                        <a:pt x="0" y="7450"/>
                      </a:lnTo>
                      <a:lnTo>
                        <a:pt x="935" y="8313"/>
                      </a:lnTo>
                      <a:lnTo>
                        <a:pt x="935" y="14568"/>
                      </a:lnTo>
                      <a:lnTo>
                        <a:pt x="971" y="14568"/>
                      </a:lnTo>
                      <a:lnTo>
                        <a:pt x="971" y="13103"/>
                      </a:lnTo>
                      <a:lnTo>
                        <a:pt x="2130" y="12061"/>
                      </a:lnTo>
                      <a:lnTo>
                        <a:pt x="2130" y="8610"/>
                      </a:lnTo>
                      <a:lnTo>
                        <a:pt x="3065" y="7747"/>
                      </a:lnTo>
                      <a:lnTo>
                        <a:pt x="3065" y="4646"/>
                      </a:lnTo>
                      <a:lnTo>
                        <a:pt x="2130" y="3784"/>
                      </a:lnTo>
                      <a:lnTo>
                        <a:pt x="2130" y="413"/>
                      </a:lnTo>
                      <a:cubicBezTo>
                        <a:pt x="2166" y="413"/>
                        <a:pt x="2202" y="377"/>
                        <a:pt x="2202" y="377"/>
                      </a:cubicBezTo>
                      <a:cubicBezTo>
                        <a:pt x="2202" y="333"/>
                        <a:pt x="2166" y="297"/>
                        <a:pt x="2130" y="297"/>
                      </a:cubicBezTo>
                      <a:cubicBezTo>
                        <a:pt x="2058" y="297"/>
                        <a:pt x="2022" y="333"/>
                        <a:pt x="2022" y="377"/>
                      </a:cubicBezTo>
                      <a:cubicBezTo>
                        <a:pt x="2022" y="377"/>
                        <a:pt x="2058" y="413"/>
                        <a:pt x="2094" y="413"/>
                      </a:cubicBezTo>
                      <a:lnTo>
                        <a:pt x="2094" y="3820"/>
                      </a:lnTo>
                      <a:lnTo>
                        <a:pt x="3029" y="4646"/>
                      </a:lnTo>
                      <a:lnTo>
                        <a:pt x="3029" y="7747"/>
                      </a:lnTo>
                      <a:lnTo>
                        <a:pt x="2094" y="8574"/>
                      </a:lnTo>
                      <a:lnTo>
                        <a:pt x="2094" y="12016"/>
                      </a:lnTo>
                      <a:lnTo>
                        <a:pt x="971" y="13031"/>
                      </a:lnTo>
                      <a:lnTo>
                        <a:pt x="971" y="11836"/>
                      </a:lnTo>
                      <a:lnTo>
                        <a:pt x="1528" y="11342"/>
                      </a:lnTo>
                      <a:lnTo>
                        <a:pt x="1528" y="2849"/>
                      </a:lnTo>
                      <a:cubicBezTo>
                        <a:pt x="1573" y="2849"/>
                        <a:pt x="1573" y="2804"/>
                        <a:pt x="1573" y="2768"/>
                      </a:cubicBezTo>
                      <a:cubicBezTo>
                        <a:pt x="1573" y="2732"/>
                        <a:pt x="1573" y="2696"/>
                        <a:pt x="1492" y="2696"/>
                      </a:cubicBezTo>
                      <a:cubicBezTo>
                        <a:pt x="1456" y="2696"/>
                        <a:pt x="1420" y="2732"/>
                        <a:pt x="1420" y="2768"/>
                      </a:cubicBezTo>
                      <a:cubicBezTo>
                        <a:pt x="1420" y="2804"/>
                        <a:pt x="1456" y="2849"/>
                        <a:pt x="1492" y="2849"/>
                      </a:cubicBezTo>
                      <a:lnTo>
                        <a:pt x="1492" y="11306"/>
                      </a:lnTo>
                      <a:lnTo>
                        <a:pt x="971" y="11755"/>
                      </a:lnTo>
                      <a:lnTo>
                        <a:pt x="971" y="6327"/>
                      </a:lnTo>
                      <a:cubicBezTo>
                        <a:pt x="1007" y="6327"/>
                        <a:pt x="1043" y="6291"/>
                        <a:pt x="1043" y="6255"/>
                      </a:cubicBezTo>
                      <a:cubicBezTo>
                        <a:pt x="1043" y="6219"/>
                        <a:pt x="1007" y="6174"/>
                        <a:pt x="971" y="6174"/>
                      </a:cubicBezTo>
                      <a:cubicBezTo>
                        <a:pt x="935" y="6174"/>
                        <a:pt x="899" y="6219"/>
                        <a:pt x="899" y="6255"/>
                      </a:cubicBezTo>
                      <a:cubicBezTo>
                        <a:pt x="899" y="6291"/>
                        <a:pt x="899" y="6327"/>
                        <a:pt x="935" y="6327"/>
                      </a:cubicBezTo>
                      <a:lnTo>
                        <a:pt x="935" y="8241"/>
                      </a:lnTo>
                      <a:lnTo>
                        <a:pt x="72" y="7450"/>
                      </a:lnTo>
                      <a:lnTo>
                        <a:pt x="72" y="4377"/>
                      </a:lnTo>
                      <a:lnTo>
                        <a:pt x="971" y="3523"/>
                      </a:lnTo>
                      <a:lnTo>
                        <a:pt x="971" y="153"/>
                      </a:lnTo>
                      <a:cubicBezTo>
                        <a:pt x="1007" y="108"/>
                        <a:pt x="1043" y="108"/>
                        <a:pt x="1043" y="72"/>
                      </a:cubicBezTo>
                      <a:cubicBezTo>
                        <a:pt x="1043" y="36"/>
                        <a:pt x="1007" y="0"/>
                        <a:pt x="97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" name="Google Shape;943;p20"/>
                <p:cNvSpPr/>
                <p:nvPr/>
              </p:nvSpPr>
              <p:spPr>
                <a:xfrm>
                  <a:off x="3326340" y="3949869"/>
                  <a:ext cx="186225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" name="Google Shape;944;p20"/>
                <p:cNvSpPr/>
                <p:nvPr/>
              </p:nvSpPr>
              <p:spPr>
                <a:xfrm>
                  <a:off x="3276126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" name="Google Shape;945;p20"/>
                <p:cNvSpPr/>
                <p:nvPr/>
              </p:nvSpPr>
              <p:spPr>
                <a:xfrm>
                  <a:off x="2904047" y="4232921"/>
                  <a:ext cx="79226" cy="4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" name="Google Shape;946;p20"/>
                <p:cNvSpPr/>
                <p:nvPr/>
              </p:nvSpPr>
              <p:spPr>
                <a:xfrm>
                  <a:off x="3549141" y="4391123"/>
                  <a:ext cx="19094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" name="Google Shape;947;p20"/>
                <p:cNvSpPr/>
                <p:nvPr/>
              </p:nvSpPr>
              <p:spPr>
                <a:xfrm>
                  <a:off x="2727988" y="3666817"/>
                  <a:ext cx="134896" cy="998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8" name="Google Shape;948;p20"/>
                <p:cNvSpPr/>
                <p:nvPr/>
              </p:nvSpPr>
              <p:spPr>
                <a:xfrm>
                  <a:off x="842548" y="3857378"/>
                  <a:ext cx="121629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9" name="Google Shape;949;p20"/>
                <p:cNvSpPr/>
                <p:nvPr/>
              </p:nvSpPr>
              <p:spPr>
                <a:xfrm>
                  <a:off x="838085" y="2640614"/>
                  <a:ext cx="362284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0" name="Google Shape;950;p20"/>
                <p:cNvSpPr/>
                <p:nvPr/>
              </p:nvSpPr>
              <p:spPr>
                <a:xfrm>
                  <a:off x="713356" y="3309128"/>
                  <a:ext cx="129316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" name="Google Shape;951;p20"/>
                <p:cNvSpPr/>
                <p:nvPr/>
              </p:nvSpPr>
              <p:spPr>
                <a:xfrm>
                  <a:off x="754519" y="4024507"/>
                  <a:ext cx="135020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" name="Google Shape;952;p20"/>
                <p:cNvSpPr/>
                <p:nvPr/>
              </p:nvSpPr>
              <p:spPr>
                <a:xfrm>
                  <a:off x="2412570" y="3253460"/>
                  <a:ext cx="189573" cy="1411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1388" extrusionOk="0">
                      <a:moveTo>
                        <a:pt x="747" y="0"/>
                      </a:moveTo>
                      <a:cubicBezTo>
                        <a:pt x="711" y="0"/>
                        <a:pt x="675" y="36"/>
                        <a:pt x="675" y="72"/>
                      </a:cubicBezTo>
                      <a:cubicBezTo>
                        <a:pt x="675" y="72"/>
                        <a:pt x="711" y="117"/>
                        <a:pt x="711" y="153"/>
                      </a:cubicBezTo>
                      <a:lnTo>
                        <a:pt x="711" y="8988"/>
                      </a:lnTo>
                      <a:lnTo>
                        <a:pt x="1421" y="9590"/>
                      </a:lnTo>
                      <a:lnTo>
                        <a:pt x="1421" y="10408"/>
                      </a:lnTo>
                      <a:lnTo>
                        <a:pt x="109" y="9248"/>
                      </a:lnTo>
                      <a:lnTo>
                        <a:pt x="109" y="5653"/>
                      </a:lnTo>
                      <a:cubicBezTo>
                        <a:pt x="145" y="5653"/>
                        <a:pt x="145" y="5617"/>
                        <a:pt x="145" y="5582"/>
                      </a:cubicBezTo>
                      <a:cubicBezTo>
                        <a:pt x="145" y="5546"/>
                        <a:pt x="109" y="5510"/>
                        <a:pt x="73" y="5510"/>
                      </a:cubicBezTo>
                      <a:cubicBezTo>
                        <a:pt x="37" y="5510"/>
                        <a:pt x="1" y="5546"/>
                        <a:pt x="1" y="5582"/>
                      </a:cubicBezTo>
                      <a:cubicBezTo>
                        <a:pt x="1" y="5617"/>
                        <a:pt x="37" y="5653"/>
                        <a:pt x="37" y="5653"/>
                      </a:cubicBezTo>
                      <a:lnTo>
                        <a:pt x="37" y="9248"/>
                      </a:lnTo>
                      <a:lnTo>
                        <a:pt x="1421" y="10489"/>
                      </a:lnTo>
                      <a:lnTo>
                        <a:pt x="1421" y="11387"/>
                      </a:lnTo>
                      <a:lnTo>
                        <a:pt x="1457" y="11387"/>
                      </a:lnTo>
                      <a:lnTo>
                        <a:pt x="1457" y="2472"/>
                      </a:lnTo>
                      <a:cubicBezTo>
                        <a:pt x="1493" y="2472"/>
                        <a:pt x="1529" y="2436"/>
                        <a:pt x="1529" y="2400"/>
                      </a:cubicBezTo>
                      <a:cubicBezTo>
                        <a:pt x="1529" y="2364"/>
                        <a:pt x="1493" y="2319"/>
                        <a:pt x="1457" y="2319"/>
                      </a:cubicBezTo>
                      <a:cubicBezTo>
                        <a:pt x="1385" y="2319"/>
                        <a:pt x="1349" y="2364"/>
                        <a:pt x="1349" y="2400"/>
                      </a:cubicBezTo>
                      <a:cubicBezTo>
                        <a:pt x="1349" y="2436"/>
                        <a:pt x="1385" y="2472"/>
                        <a:pt x="1421" y="2472"/>
                      </a:cubicBezTo>
                      <a:lnTo>
                        <a:pt x="1421" y="9509"/>
                      </a:lnTo>
                      <a:lnTo>
                        <a:pt x="783" y="8952"/>
                      </a:lnTo>
                      <a:lnTo>
                        <a:pt x="783" y="153"/>
                      </a:lnTo>
                      <a:cubicBezTo>
                        <a:pt x="819" y="117"/>
                        <a:pt x="854" y="117"/>
                        <a:pt x="854" y="72"/>
                      </a:cubicBezTo>
                      <a:cubicBezTo>
                        <a:pt x="854" y="36"/>
                        <a:pt x="819" y="0"/>
                        <a:pt x="7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3" name="Google Shape;953;p20"/>
                <p:cNvSpPr/>
                <p:nvPr/>
              </p:nvSpPr>
              <p:spPr>
                <a:xfrm>
                  <a:off x="2667732" y="3471793"/>
                  <a:ext cx="135020" cy="1193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" name="Google Shape;954;p20"/>
                <p:cNvSpPr/>
                <p:nvPr/>
              </p:nvSpPr>
              <p:spPr>
                <a:xfrm>
                  <a:off x="4571025" y="4024507"/>
                  <a:ext cx="130432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" name="Google Shape;955;p20"/>
                <p:cNvSpPr/>
                <p:nvPr/>
              </p:nvSpPr>
              <p:spPr>
                <a:xfrm>
                  <a:off x="1947999" y="3949869"/>
                  <a:ext cx="180522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6" h="5771" extrusionOk="0">
                      <a:moveTo>
                        <a:pt x="72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17"/>
                        <a:pt x="0" y="117"/>
                        <a:pt x="36" y="117"/>
                      </a:cubicBezTo>
                      <a:lnTo>
                        <a:pt x="36" y="710"/>
                      </a:lnTo>
                      <a:lnTo>
                        <a:pt x="485" y="1124"/>
                      </a:lnTo>
                      <a:lnTo>
                        <a:pt x="485" y="4872"/>
                      </a:lnTo>
                      <a:lnTo>
                        <a:pt x="1420" y="5734"/>
                      </a:lnTo>
                      <a:lnTo>
                        <a:pt x="1420" y="5770"/>
                      </a:lnTo>
                      <a:lnTo>
                        <a:pt x="1456" y="5770"/>
                      </a:lnTo>
                      <a:lnTo>
                        <a:pt x="1456" y="5689"/>
                      </a:lnTo>
                      <a:lnTo>
                        <a:pt x="521" y="4872"/>
                      </a:lnTo>
                      <a:lnTo>
                        <a:pt x="521" y="1124"/>
                      </a:lnTo>
                      <a:lnTo>
                        <a:pt x="72" y="710"/>
                      </a:lnTo>
                      <a:lnTo>
                        <a:pt x="72" y="117"/>
                      </a:lnTo>
                      <a:cubicBezTo>
                        <a:pt x="108" y="117"/>
                        <a:pt x="153" y="117"/>
                        <a:pt x="153" y="72"/>
                      </a:cubicBezTo>
                      <a:cubicBezTo>
                        <a:pt x="153" y="36"/>
                        <a:pt x="108" y="0"/>
                        <a:pt x="7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" name="Google Shape;956;p20"/>
                <p:cNvSpPr/>
                <p:nvPr/>
              </p:nvSpPr>
              <p:spPr>
                <a:xfrm>
                  <a:off x="2054874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08"/>
                        <a:pt x="1" y="153"/>
                        <a:pt x="37" y="153"/>
                      </a:cubicBezTo>
                      <a:lnTo>
                        <a:pt x="37" y="10336"/>
                      </a:lnTo>
                      <a:lnTo>
                        <a:pt x="971" y="11163"/>
                      </a:lnTo>
                      <a:lnTo>
                        <a:pt x="971" y="11423"/>
                      </a:lnTo>
                      <a:lnTo>
                        <a:pt x="1043" y="11423"/>
                      </a:lnTo>
                      <a:lnTo>
                        <a:pt x="1043" y="11163"/>
                      </a:lnTo>
                      <a:lnTo>
                        <a:pt x="109" y="10300"/>
                      </a:lnTo>
                      <a:lnTo>
                        <a:pt x="109" y="153"/>
                      </a:lnTo>
                      <a:cubicBezTo>
                        <a:pt x="145" y="153"/>
                        <a:pt x="145" y="108"/>
                        <a:pt x="145" y="72"/>
                      </a:cubicBezTo>
                      <a:cubicBezTo>
                        <a:pt x="145" y="3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" name="Google Shape;957;p20"/>
                <p:cNvSpPr/>
                <p:nvPr/>
              </p:nvSpPr>
              <p:spPr>
                <a:xfrm>
                  <a:off x="1947999" y="4219531"/>
                  <a:ext cx="18970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3596" extrusionOk="0">
                      <a:moveTo>
                        <a:pt x="72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36" y="144"/>
                      </a:cubicBezTo>
                      <a:lnTo>
                        <a:pt x="36" y="3595"/>
                      </a:lnTo>
                      <a:lnTo>
                        <a:pt x="72" y="3595"/>
                      </a:lnTo>
                      <a:lnTo>
                        <a:pt x="72" y="144"/>
                      </a:lnTo>
                      <a:cubicBezTo>
                        <a:pt x="108" y="108"/>
                        <a:pt x="153" y="108"/>
                        <a:pt x="153" y="72"/>
                      </a:cubicBezTo>
                      <a:cubicBezTo>
                        <a:pt x="153" y="36"/>
                        <a:pt x="108" y="0"/>
                        <a:pt x="7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8" name="Google Shape;958;p20"/>
                <p:cNvSpPr/>
                <p:nvPr/>
              </p:nvSpPr>
              <p:spPr>
                <a:xfrm>
                  <a:off x="1887742" y="4391123"/>
                  <a:ext cx="17978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2212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72"/>
                        <a:pt x="37" y="108"/>
                        <a:pt x="73" y="108"/>
                      </a:cubicBezTo>
                      <a:lnTo>
                        <a:pt x="73" y="2211"/>
                      </a:lnTo>
                      <a:lnTo>
                        <a:pt x="109" y="2211"/>
                      </a:lnTo>
                      <a:lnTo>
                        <a:pt x="109" y="108"/>
                      </a:lnTo>
                      <a:cubicBezTo>
                        <a:pt x="145" y="108"/>
                        <a:pt x="145" y="72"/>
                        <a:pt x="145" y="72"/>
                      </a:cubicBezTo>
                      <a:cubicBezTo>
                        <a:pt x="145" y="36"/>
                        <a:pt x="109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9" name="Google Shape;959;p20"/>
                <p:cNvSpPr/>
                <p:nvPr/>
              </p:nvSpPr>
              <p:spPr>
                <a:xfrm>
                  <a:off x="1576912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2130" y="0"/>
                      </a:moveTo>
                      <a:cubicBezTo>
                        <a:pt x="2094" y="0"/>
                        <a:pt x="2058" y="36"/>
                        <a:pt x="2058" y="72"/>
                      </a:cubicBezTo>
                      <a:cubicBezTo>
                        <a:pt x="2058" y="108"/>
                        <a:pt x="2058" y="108"/>
                        <a:pt x="2094" y="153"/>
                      </a:cubicBezTo>
                      <a:lnTo>
                        <a:pt x="2094" y="3523"/>
                      </a:lnTo>
                      <a:lnTo>
                        <a:pt x="3029" y="4377"/>
                      </a:lnTo>
                      <a:lnTo>
                        <a:pt x="3029" y="7450"/>
                      </a:lnTo>
                      <a:lnTo>
                        <a:pt x="2166" y="8241"/>
                      </a:lnTo>
                      <a:lnTo>
                        <a:pt x="2166" y="6327"/>
                      </a:lnTo>
                      <a:cubicBezTo>
                        <a:pt x="2166" y="6327"/>
                        <a:pt x="2202" y="6291"/>
                        <a:pt x="2202" y="6255"/>
                      </a:cubicBezTo>
                      <a:cubicBezTo>
                        <a:pt x="2202" y="6219"/>
                        <a:pt x="2166" y="6174"/>
                        <a:pt x="2130" y="6174"/>
                      </a:cubicBezTo>
                      <a:cubicBezTo>
                        <a:pt x="2094" y="6174"/>
                        <a:pt x="2058" y="6219"/>
                        <a:pt x="2058" y="6255"/>
                      </a:cubicBezTo>
                      <a:cubicBezTo>
                        <a:pt x="2058" y="6291"/>
                        <a:pt x="2058" y="6327"/>
                        <a:pt x="2094" y="6327"/>
                      </a:cubicBezTo>
                      <a:lnTo>
                        <a:pt x="2094" y="11755"/>
                      </a:lnTo>
                      <a:lnTo>
                        <a:pt x="1609" y="11306"/>
                      </a:lnTo>
                      <a:lnTo>
                        <a:pt x="1609" y="2849"/>
                      </a:lnTo>
                      <a:cubicBezTo>
                        <a:pt x="1645" y="2849"/>
                        <a:pt x="1645" y="2804"/>
                        <a:pt x="1645" y="2768"/>
                      </a:cubicBezTo>
                      <a:cubicBezTo>
                        <a:pt x="1645" y="2732"/>
                        <a:pt x="1609" y="2696"/>
                        <a:pt x="1573" y="2696"/>
                      </a:cubicBezTo>
                      <a:cubicBezTo>
                        <a:pt x="1528" y="2696"/>
                        <a:pt x="1492" y="2732"/>
                        <a:pt x="1492" y="2768"/>
                      </a:cubicBezTo>
                      <a:cubicBezTo>
                        <a:pt x="1492" y="2804"/>
                        <a:pt x="1528" y="2849"/>
                        <a:pt x="1573" y="2849"/>
                      </a:cubicBezTo>
                      <a:lnTo>
                        <a:pt x="1573" y="11342"/>
                      </a:lnTo>
                      <a:lnTo>
                        <a:pt x="2094" y="11836"/>
                      </a:lnTo>
                      <a:lnTo>
                        <a:pt x="2094" y="13031"/>
                      </a:lnTo>
                      <a:lnTo>
                        <a:pt x="1007" y="12016"/>
                      </a:lnTo>
                      <a:lnTo>
                        <a:pt x="1007" y="8574"/>
                      </a:lnTo>
                      <a:lnTo>
                        <a:pt x="72" y="7747"/>
                      </a:lnTo>
                      <a:lnTo>
                        <a:pt x="72" y="4646"/>
                      </a:lnTo>
                      <a:lnTo>
                        <a:pt x="1007" y="3820"/>
                      </a:lnTo>
                      <a:lnTo>
                        <a:pt x="1007" y="413"/>
                      </a:lnTo>
                      <a:cubicBezTo>
                        <a:pt x="1043" y="413"/>
                        <a:pt x="1043" y="377"/>
                        <a:pt x="1043" y="377"/>
                      </a:cubicBezTo>
                      <a:cubicBezTo>
                        <a:pt x="1043" y="333"/>
                        <a:pt x="1007" y="297"/>
                        <a:pt x="971" y="297"/>
                      </a:cubicBezTo>
                      <a:cubicBezTo>
                        <a:pt x="935" y="297"/>
                        <a:pt x="899" y="333"/>
                        <a:pt x="899" y="377"/>
                      </a:cubicBezTo>
                      <a:cubicBezTo>
                        <a:pt x="899" y="377"/>
                        <a:pt x="899" y="413"/>
                        <a:pt x="935" y="413"/>
                      </a:cubicBezTo>
                      <a:lnTo>
                        <a:pt x="935" y="3784"/>
                      </a:lnTo>
                      <a:lnTo>
                        <a:pt x="0" y="4646"/>
                      </a:lnTo>
                      <a:lnTo>
                        <a:pt x="0" y="7747"/>
                      </a:lnTo>
                      <a:lnTo>
                        <a:pt x="935" y="8610"/>
                      </a:lnTo>
                      <a:lnTo>
                        <a:pt x="935" y="12061"/>
                      </a:lnTo>
                      <a:lnTo>
                        <a:pt x="2094" y="13103"/>
                      </a:lnTo>
                      <a:lnTo>
                        <a:pt x="2094" y="14568"/>
                      </a:lnTo>
                      <a:lnTo>
                        <a:pt x="2166" y="14568"/>
                      </a:lnTo>
                      <a:lnTo>
                        <a:pt x="2166" y="8313"/>
                      </a:lnTo>
                      <a:lnTo>
                        <a:pt x="3065" y="7450"/>
                      </a:lnTo>
                      <a:lnTo>
                        <a:pt x="3065" y="4341"/>
                      </a:lnTo>
                      <a:lnTo>
                        <a:pt x="2166" y="3478"/>
                      </a:lnTo>
                      <a:lnTo>
                        <a:pt x="2166" y="153"/>
                      </a:lnTo>
                      <a:cubicBezTo>
                        <a:pt x="2166" y="108"/>
                        <a:pt x="2202" y="108"/>
                        <a:pt x="2202" y="72"/>
                      </a:cubicBezTo>
                      <a:cubicBezTo>
                        <a:pt x="2202" y="36"/>
                        <a:pt x="2166" y="0"/>
                        <a:pt x="21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0" name="Google Shape;960;p20"/>
                <p:cNvSpPr/>
                <p:nvPr/>
              </p:nvSpPr>
              <p:spPr>
                <a:xfrm>
                  <a:off x="1075392" y="3304664"/>
                  <a:ext cx="278718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8" h="10975" extrusionOk="0">
                      <a:moveTo>
                        <a:pt x="1574" y="1"/>
                      </a:moveTo>
                      <a:cubicBezTo>
                        <a:pt x="1529" y="1"/>
                        <a:pt x="1493" y="1"/>
                        <a:pt x="1493" y="37"/>
                      </a:cubicBezTo>
                      <a:lnTo>
                        <a:pt x="1493" y="73"/>
                      </a:lnTo>
                      <a:lnTo>
                        <a:pt x="594" y="936"/>
                      </a:lnTo>
                      <a:lnTo>
                        <a:pt x="594" y="8350"/>
                      </a:lnTo>
                      <a:lnTo>
                        <a:pt x="73" y="7901"/>
                      </a:lnTo>
                      <a:lnTo>
                        <a:pt x="73" y="5133"/>
                      </a:lnTo>
                      <a:cubicBezTo>
                        <a:pt x="109" y="5133"/>
                        <a:pt x="145" y="5097"/>
                        <a:pt x="145" y="5052"/>
                      </a:cubicBezTo>
                      <a:cubicBezTo>
                        <a:pt x="145" y="5016"/>
                        <a:pt x="109" y="5016"/>
                        <a:pt x="73" y="5016"/>
                      </a:cubicBezTo>
                      <a:cubicBezTo>
                        <a:pt x="37" y="5016"/>
                        <a:pt x="1" y="5016"/>
                        <a:pt x="1" y="5052"/>
                      </a:cubicBezTo>
                      <a:cubicBezTo>
                        <a:pt x="1" y="5097"/>
                        <a:pt x="1" y="5133"/>
                        <a:pt x="37" y="5133"/>
                      </a:cubicBezTo>
                      <a:lnTo>
                        <a:pt x="37" y="7937"/>
                      </a:lnTo>
                      <a:lnTo>
                        <a:pt x="2167" y="9887"/>
                      </a:lnTo>
                      <a:lnTo>
                        <a:pt x="2167" y="10974"/>
                      </a:lnTo>
                      <a:lnTo>
                        <a:pt x="2203" y="10974"/>
                      </a:lnTo>
                      <a:lnTo>
                        <a:pt x="2203" y="7523"/>
                      </a:lnTo>
                      <a:cubicBezTo>
                        <a:pt x="2248" y="7487"/>
                        <a:pt x="2248" y="7487"/>
                        <a:pt x="2248" y="7451"/>
                      </a:cubicBezTo>
                      <a:cubicBezTo>
                        <a:pt x="2248" y="7415"/>
                        <a:pt x="2203" y="7379"/>
                        <a:pt x="2167" y="7379"/>
                      </a:cubicBezTo>
                      <a:cubicBezTo>
                        <a:pt x="2131" y="7379"/>
                        <a:pt x="2095" y="7415"/>
                        <a:pt x="2095" y="7451"/>
                      </a:cubicBezTo>
                      <a:cubicBezTo>
                        <a:pt x="2095" y="7487"/>
                        <a:pt x="2131" y="7487"/>
                        <a:pt x="2167" y="7523"/>
                      </a:cubicBezTo>
                      <a:lnTo>
                        <a:pt x="2167" y="9249"/>
                      </a:lnTo>
                      <a:lnTo>
                        <a:pt x="1044" y="8242"/>
                      </a:lnTo>
                      <a:lnTo>
                        <a:pt x="1044" y="1277"/>
                      </a:lnTo>
                      <a:cubicBezTo>
                        <a:pt x="1079" y="1277"/>
                        <a:pt x="1079" y="1232"/>
                        <a:pt x="1079" y="1232"/>
                      </a:cubicBezTo>
                      <a:cubicBezTo>
                        <a:pt x="1079" y="1196"/>
                        <a:pt x="1044" y="1160"/>
                        <a:pt x="1008" y="1160"/>
                      </a:cubicBezTo>
                      <a:cubicBezTo>
                        <a:pt x="972" y="1160"/>
                        <a:pt x="936" y="1196"/>
                        <a:pt x="936" y="1232"/>
                      </a:cubicBezTo>
                      <a:lnTo>
                        <a:pt x="972" y="1277"/>
                      </a:lnTo>
                      <a:lnTo>
                        <a:pt x="972" y="8242"/>
                      </a:lnTo>
                      <a:lnTo>
                        <a:pt x="2167" y="9321"/>
                      </a:lnTo>
                      <a:lnTo>
                        <a:pt x="2167" y="9815"/>
                      </a:lnTo>
                      <a:lnTo>
                        <a:pt x="630" y="8422"/>
                      </a:lnTo>
                      <a:lnTo>
                        <a:pt x="630" y="936"/>
                      </a:lnTo>
                      <a:lnTo>
                        <a:pt x="1529" y="109"/>
                      </a:lnTo>
                      <a:lnTo>
                        <a:pt x="1574" y="109"/>
                      </a:lnTo>
                      <a:cubicBezTo>
                        <a:pt x="1610" y="109"/>
                        <a:pt x="1646" y="109"/>
                        <a:pt x="1646" y="37"/>
                      </a:cubicBezTo>
                      <a:cubicBezTo>
                        <a:pt x="1646" y="1"/>
                        <a:pt x="1610" y="1"/>
                        <a:pt x="157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" name="Google Shape;961;p20"/>
                <p:cNvSpPr/>
                <p:nvPr/>
              </p:nvSpPr>
              <p:spPr>
                <a:xfrm>
                  <a:off x="1395274" y="3930900"/>
                  <a:ext cx="19094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5924" extrusionOk="0">
                      <a:moveTo>
                        <a:pt x="72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72" y="5923"/>
                      </a:lnTo>
                      <a:lnTo>
                        <a:pt x="72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" name="Google Shape;962;p20"/>
                <p:cNvSpPr/>
                <p:nvPr/>
              </p:nvSpPr>
              <p:spPr>
                <a:xfrm>
                  <a:off x="2412570" y="4543745"/>
                  <a:ext cx="17978" cy="121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981" extrusionOk="0">
                      <a:moveTo>
                        <a:pt x="73" y="1"/>
                      </a:moveTo>
                      <a:cubicBezTo>
                        <a:pt x="37" y="1"/>
                        <a:pt x="1" y="46"/>
                        <a:pt x="1" y="82"/>
                      </a:cubicBezTo>
                      <a:cubicBezTo>
                        <a:pt x="1" y="117"/>
                        <a:pt x="37" y="153"/>
                        <a:pt x="37" y="153"/>
                      </a:cubicBezTo>
                      <a:lnTo>
                        <a:pt x="37" y="980"/>
                      </a:lnTo>
                      <a:lnTo>
                        <a:pt x="109" y="980"/>
                      </a:lnTo>
                      <a:lnTo>
                        <a:pt x="109" y="153"/>
                      </a:lnTo>
                      <a:cubicBezTo>
                        <a:pt x="145" y="153"/>
                        <a:pt x="145" y="117"/>
                        <a:pt x="145" y="82"/>
                      </a:cubicBezTo>
                      <a:cubicBezTo>
                        <a:pt x="145" y="4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" name="Google Shape;963;p20"/>
                <p:cNvSpPr/>
                <p:nvPr/>
              </p:nvSpPr>
              <p:spPr>
                <a:xfrm>
                  <a:off x="2245439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854" y="0"/>
                      </a:moveTo>
                      <a:cubicBezTo>
                        <a:pt x="818" y="0"/>
                        <a:pt x="783" y="36"/>
                        <a:pt x="783" y="72"/>
                      </a:cubicBezTo>
                      <a:lnTo>
                        <a:pt x="783" y="108"/>
                      </a:lnTo>
                      <a:lnTo>
                        <a:pt x="1" y="827"/>
                      </a:lnTo>
                      <a:lnTo>
                        <a:pt x="1" y="1348"/>
                      </a:lnTo>
                      <a:lnTo>
                        <a:pt x="854" y="2130"/>
                      </a:lnTo>
                      <a:lnTo>
                        <a:pt x="854" y="11198"/>
                      </a:lnTo>
                      <a:lnTo>
                        <a:pt x="899" y="11198"/>
                      </a:lnTo>
                      <a:lnTo>
                        <a:pt x="899" y="2094"/>
                      </a:lnTo>
                      <a:lnTo>
                        <a:pt x="73" y="1312"/>
                      </a:lnTo>
                      <a:lnTo>
                        <a:pt x="73" y="863"/>
                      </a:lnTo>
                      <a:lnTo>
                        <a:pt x="854" y="153"/>
                      </a:lnTo>
                      <a:cubicBezTo>
                        <a:pt x="899" y="153"/>
                        <a:pt x="935" y="108"/>
                        <a:pt x="935" y="72"/>
                      </a:cubicBezTo>
                      <a:cubicBezTo>
                        <a:pt x="935" y="36"/>
                        <a:pt x="899" y="0"/>
                        <a:pt x="8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" name="Google Shape;964;p20"/>
                <p:cNvSpPr/>
                <p:nvPr/>
              </p:nvSpPr>
              <p:spPr>
                <a:xfrm>
                  <a:off x="2156293" y="3444021"/>
                  <a:ext cx="13055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" h="9851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108"/>
                        <a:pt x="46" y="153"/>
                        <a:pt x="82" y="153"/>
                      </a:cubicBezTo>
                      <a:lnTo>
                        <a:pt x="117" y="153"/>
                      </a:lnTo>
                      <a:lnTo>
                        <a:pt x="1016" y="935"/>
                      </a:lnTo>
                      <a:lnTo>
                        <a:pt x="1016" y="9850"/>
                      </a:lnTo>
                      <a:lnTo>
                        <a:pt x="1052" y="9850"/>
                      </a:lnTo>
                      <a:lnTo>
                        <a:pt x="1052" y="935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17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5" name="Google Shape;965;p20"/>
                <p:cNvSpPr/>
                <p:nvPr/>
              </p:nvSpPr>
              <p:spPr>
                <a:xfrm>
                  <a:off x="3786572" y="3304664"/>
                  <a:ext cx="269667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5" h="10975" extrusionOk="0">
                      <a:moveTo>
                        <a:pt x="2094" y="1"/>
                      </a:moveTo>
                      <a:cubicBezTo>
                        <a:pt x="2058" y="1"/>
                        <a:pt x="2022" y="37"/>
                        <a:pt x="2022" y="73"/>
                      </a:cubicBezTo>
                      <a:cubicBezTo>
                        <a:pt x="2022" y="109"/>
                        <a:pt x="2022" y="109"/>
                        <a:pt x="2058" y="154"/>
                      </a:cubicBezTo>
                      <a:lnTo>
                        <a:pt x="2058" y="1457"/>
                      </a:lnTo>
                      <a:lnTo>
                        <a:pt x="1123" y="2320"/>
                      </a:lnTo>
                      <a:lnTo>
                        <a:pt x="1123" y="9923"/>
                      </a:lnTo>
                      <a:lnTo>
                        <a:pt x="0" y="10974"/>
                      </a:lnTo>
                      <a:lnTo>
                        <a:pt x="72" y="10974"/>
                      </a:lnTo>
                      <a:lnTo>
                        <a:pt x="1195" y="9923"/>
                      </a:lnTo>
                      <a:lnTo>
                        <a:pt x="1195" y="2320"/>
                      </a:lnTo>
                      <a:lnTo>
                        <a:pt x="2094" y="1457"/>
                      </a:lnTo>
                      <a:lnTo>
                        <a:pt x="2094" y="154"/>
                      </a:lnTo>
                      <a:cubicBezTo>
                        <a:pt x="2175" y="154"/>
                        <a:pt x="2175" y="109"/>
                        <a:pt x="2175" y="73"/>
                      </a:cubicBezTo>
                      <a:cubicBezTo>
                        <a:pt x="2175" y="37"/>
                        <a:pt x="2130" y="1"/>
                        <a:pt x="209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6" name="Google Shape;966;p20"/>
                <p:cNvSpPr/>
                <p:nvPr/>
              </p:nvSpPr>
              <p:spPr>
                <a:xfrm>
                  <a:off x="2106204" y="2728642"/>
                  <a:ext cx="133780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9" h="15621" extrusionOk="0">
                      <a:moveTo>
                        <a:pt x="1007" y="1"/>
                      </a:moveTo>
                      <a:cubicBezTo>
                        <a:pt x="971" y="1"/>
                        <a:pt x="935" y="36"/>
                        <a:pt x="935" y="81"/>
                      </a:cubicBezTo>
                      <a:cubicBezTo>
                        <a:pt x="935" y="117"/>
                        <a:pt x="971" y="117"/>
                        <a:pt x="971" y="153"/>
                      </a:cubicBezTo>
                      <a:lnTo>
                        <a:pt x="971" y="3523"/>
                      </a:lnTo>
                      <a:lnTo>
                        <a:pt x="72" y="4350"/>
                      </a:lnTo>
                      <a:lnTo>
                        <a:pt x="72" y="12133"/>
                      </a:lnTo>
                      <a:lnTo>
                        <a:pt x="971" y="12996"/>
                      </a:lnTo>
                      <a:lnTo>
                        <a:pt x="971" y="15090"/>
                      </a:lnTo>
                      <a:lnTo>
                        <a:pt x="108" y="14308"/>
                      </a:lnTo>
                      <a:lnTo>
                        <a:pt x="108" y="13032"/>
                      </a:lnTo>
                      <a:cubicBezTo>
                        <a:pt x="144" y="13032"/>
                        <a:pt x="144" y="12996"/>
                        <a:pt x="144" y="12960"/>
                      </a:cubicBezTo>
                      <a:cubicBezTo>
                        <a:pt x="144" y="12924"/>
                        <a:pt x="144" y="12888"/>
                        <a:pt x="72" y="12888"/>
                      </a:cubicBezTo>
                      <a:cubicBezTo>
                        <a:pt x="36" y="12888"/>
                        <a:pt x="0" y="12924"/>
                        <a:pt x="0" y="12960"/>
                      </a:cubicBezTo>
                      <a:cubicBezTo>
                        <a:pt x="0" y="12996"/>
                        <a:pt x="36" y="13032"/>
                        <a:pt x="72" y="13032"/>
                      </a:cubicBezTo>
                      <a:lnTo>
                        <a:pt x="72" y="14308"/>
                      </a:lnTo>
                      <a:lnTo>
                        <a:pt x="971" y="15171"/>
                      </a:lnTo>
                      <a:lnTo>
                        <a:pt x="971" y="15620"/>
                      </a:lnTo>
                      <a:lnTo>
                        <a:pt x="1043" y="15620"/>
                      </a:lnTo>
                      <a:lnTo>
                        <a:pt x="1043" y="12996"/>
                      </a:lnTo>
                      <a:lnTo>
                        <a:pt x="108" y="12133"/>
                      </a:lnTo>
                      <a:lnTo>
                        <a:pt x="108" y="4386"/>
                      </a:lnTo>
                      <a:lnTo>
                        <a:pt x="1043" y="3523"/>
                      </a:lnTo>
                      <a:lnTo>
                        <a:pt x="1043" y="153"/>
                      </a:lnTo>
                      <a:cubicBezTo>
                        <a:pt x="1079" y="117"/>
                        <a:pt x="1079" y="117"/>
                        <a:pt x="1079" y="81"/>
                      </a:cubicBezTo>
                      <a:cubicBezTo>
                        <a:pt x="1079" y="36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7" name="Google Shape;967;p20"/>
                <p:cNvSpPr/>
                <p:nvPr/>
              </p:nvSpPr>
              <p:spPr>
                <a:xfrm>
                  <a:off x="4260071" y="2640614"/>
                  <a:ext cx="357821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8" name="Google Shape;968;p20"/>
                <p:cNvSpPr/>
                <p:nvPr/>
              </p:nvSpPr>
              <p:spPr>
                <a:xfrm>
                  <a:off x="4496262" y="3857378"/>
                  <a:ext cx="117166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9" name="Google Shape;969;p20"/>
                <p:cNvSpPr/>
                <p:nvPr/>
              </p:nvSpPr>
              <p:spPr>
                <a:xfrm>
                  <a:off x="3214877" y="2728642"/>
                  <a:ext cx="134896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0" name="Google Shape;970;p20"/>
                <p:cNvSpPr/>
                <p:nvPr/>
              </p:nvSpPr>
              <p:spPr>
                <a:xfrm>
                  <a:off x="1399737" y="3304664"/>
                  <a:ext cx="274255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0975" extrusionOk="0">
                      <a:moveTo>
                        <a:pt x="81" y="1"/>
                      </a:moveTo>
                      <a:cubicBezTo>
                        <a:pt x="36" y="1"/>
                        <a:pt x="0" y="37"/>
                        <a:pt x="0" y="73"/>
                      </a:cubicBezTo>
                      <a:cubicBezTo>
                        <a:pt x="0" y="109"/>
                        <a:pt x="36" y="154"/>
                        <a:pt x="81" y="154"/>
                      </a:cubicBezTo>
                      <a:lnTo>
                        <a:pt x="81" y="1457"/>
                      </a:lnTo>
                      <a:lnTo>
                        <a:pt x="1016" y="2320"/>
                      </a:lnTo>
                      <a:lnTo>
                        <a:pt x="1016" y="9923"/>
                      </a:lnTo>
                      <a:lnTo>
                        <a:pt x="2139" y="10974"/>
                      </a:lnTo>
                      <a:lnTo>
                        <a:pt x="2211" y="10974"/>
                      </a:lnTo>
                      <a:lnTo>
                        <a:pt x="1052" y="9923"/>
                      </a:lnTo>
                      <a:lnTo>
                        <a:pt x="1052" y="2320"/>
                      </a:lnTo>
                      <a:lnTo>
                        <a:pt x="153" y="1457"/>
                      </a:lnTo>
                      <a:lnTo>
                        <a:pt x="153" y="154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" name="Google Shape;971;p20"/>
                <p:cNvSpPr/>
                <p:nvPr/>
              </p:nvSpPr>
              <p:spPr>
                <a:xfrm>
                  <a:off x="4101866" y="3304664"/>
                  <a:ext cx="283182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4" h="10975" extrusionOk="0">
                      <a:moveTo>
                        <a:pt x="710" y="1"/>
                      </a:moveTo>
                      <a:cubicBezTo>
                        <a:pt x="638" y="1"/>
                        <a:pt x="638" y="1"/>
                        <a:pt x="638" y="37"/>
                      </a:cubicBezTo>
                      <a:cubicBezTo>
                        <a:pt x="638" y="109"/>
                        <a:pt x="638" y="109"/>
                        <a:pt x="710" y="109"/>
                      </a:cubicBezTo>
                      <a:lnTo>
                        <a:pt x="755" y="109"/>
                      </a:lnTo>
                      <a:lnTo>
                        <a:pt x="1609" y="936"/>
                      </a:lnTo>
                      <a:lnTo>
                        <a:pt x="1609" y="8422"/>
                      </a:lnTo>
                      <a:lnTo>
                        <a:pt x="117" y="9815"/>
                      </a:lnTo>
                      <a:lnTo>
                        <a:pt x="117" y="9321"/>
                      </a:lnTo>
                      <a:lnTo>
                        <a:pt x="1277" y="8242"/>
                      </a:lnTo>
                      <a:lnTo>
                        <a:pt x="1277" y="1277"/>
                      </a:lnTo>
                      <a:cubicBezTo>
                        <a:pt x="1313" y="1277"/>
                        <a:pt x="1348" y="1232"/>
                        <a:pt x="1348" y="1232"/>
                      </a:cubicBezTo>
                      <a:cubicBezTo>
                        <a:pt x="1348" y="1196"/>
                        <a:pt x="1313" y="1160"/>
                        <a:pt x="1277" y="1160"/>
                      </a:cubicBezTo>
                      <a:cubicBezTo>
                        <a:pt x="1205" y="1160"/>
                        <a:pt x="1160" y="1196"/>
                        <a:pt x="1160" y="1232"/>
                      </a:cubicBezTo>
                      <a:cubicBezTo>
                        <a:pt x="1160" y="1232"/>
                        <a:pt x="1205" y="1277"/>
                        <a:pt x="1241" y="1277"/>
                      </a:cubicBezTo>
                      <a:lnTo>
                        <a:pt x="1241" y="8242"/>
                      </a:lnTo>
                      <a:lnTo>
                        <a:pt x="117" y="9249"/>
                      </a:lnTo>
                      <a:lnTo>
                        <a:pt x="117" y="7523"/>
                      </a:lnTo>
                      <a:cubicBezTo>
                        <a:pt x="153" y="7487"/>
                        <a:pt x="153" y="7487"/>
                        <a:pt x="153" y="7451"/>
                      </a:cubicBezTo>
                      <a:cubicBezTo>
                        <a:pt x="153" y="7415"/>
                        <a:pt x="153" y="7379"/>
                        <a:pt x="81" y="7379"/>
                      </a:cubicBezTo>
                      <a:cubicBezTo>
                        <a:pt x="36" y="7379"/>
                        <a:pt x="0" y="7415"/>
                        <a:pt x="0" y="7451"/>
                      </a:cubicBezTo>
                      <a:cubicBezTo>
                        <a:pt x="0" y="7487"/>
                        <a:pt x="36" y="7487"/>
                        <a:pt x="81" y="7523"/>
                      </a:cubicBezTo>
                      <a:lnTo>
                        <a:pt x="81" y="10974"/>
                      </a:lnTo>
                      <a:lnTo>
                        <a:pt x="117" y="10974"/>
                      </a:lnTo>
                      <a:lnTo>
                        <a:pt x="117" y="9887"/>
                      </a:lnTo>
                      <a:lnTo>
                        <a:pt x="2247" y="7937"/>
                      </a:lnTo>
                      <a:lnTo>
                        <a:pt x="2247" y="5133"/>
                      </a:lnTo>
                      <a:cubicBezTo>
                        <a:pt x="2247" y="5133"/>
                        <a:pt x="2283" y="5097"/>
                        <a:pt x="2283" y="5052"/>
                      </a:cubicBezTo>
                      <a:cubicBezTo>
                        <a:pt x="2283" y="5016"/>
                        <a:pt x="2247" y="5016"/>
                        <a:pt x="2211" y="5016"/>
                      </a:cubicBezTo>
                      <a:cubicBezTo>
                        <a:pt x="2175" y="5016"/>
                        <a:pt x="2139" y="5016"/>
                        <a:pt x="2139" y="5052"/>
                      </a:cubicBezTo>
                      <a:cubicBezTo>
                        <a:pt x="2139" y="5097"/>
                        <a:pt x="2139" y="5133"/>
                        <a:pt x="2175" y="5133"/>
                      </a:cubicBezTo>
                      <a:lnTo>
                        <a:pt x="2175" y="7901"/>
                      </a:lnTo>
                      <a:lnTo>
                        <a:pt x="1690" y="8350"/>
                      </a:lnTo>
                      <a:lnTo>
                        <a:pt x="1690" y="936"/>
                      </a:lnTo>
                      <a:lnTo>
                        <a:pt x="791" y="73"/>
                      </a:lnTo>
                      <a:lnTo>
                        <a:pt x="791" y="37"/>
                      </a:lnTo>
                      <a:cubicBezTo>
                        <a:pt x="791" y="1"/>
                        <a:pt x="755" y="1"/>
                        <a:pt x="7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2" name="Google Shape;972;p20"/>
                <p:cNvSpPr/>
                <p:nvPr/>
              </p:nvSpPr>
              <p:spPr>
                <a:xfrm>
                  <a:off x="4046197" y="3930900"/>
                  <a:ext cx="18970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5924" extrusionOk="0">
                      <a:moveTo>
                        <a:pt x="81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117" y="5923"/>
                      </a:lnTo>
                      <a:lnTo>
                        <a:pt x="117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3" name="Google Shape;973;p20"/>
                <p:cNvSpPr/>
                <p:nvPr/>
              </p:nvSpPr>
              <p:spPr>
                <a:xfrm>
                  <a:off x="2788121" y="3109764"/>
                  <a:ext cx="134896" cy="1555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4" name="Google Shape;974;p20"/>
                <p:cNvSpPr/>
                <p:nvPr/>
              </p:nvSpPr>
              <p:spPr>
                <a:xfrm>
                  <a:off x="1348407" y="2812206"/>
                  <a:ext cx="269791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14947" extrusionOk="0">
                      <a:moveTo>
                        <a:pt x="82" y="1"/>
                      </a:moveTo>
                      <a:cubicBezTo>
                        <a:pt x="46" y="1"/>
                        <a:pt x="1" y="37"/>
                        <a:pt x="1" y="81"/>
                      </a:cubicBezTo>
                      <a:cubicBezTo>
                        <a:pt x="1" y="117"/>
                        <a:pt x="1" y="153"/>
                        <a:pt x="46" y="153"/>
                      </a:cubicBezTo>
                      <a:lnTo>
                        <a:pt x="46" y="5653"/>
                      </a:lnTo>
                      <a:lnTo>
                        <a:pt x="980" y="6480"/>
                      </a:lnTo>
                      <a:lnTo>
                        <a:pt x="980" y="13895"/>
                      </a:lnTo>
                      <a:lnTo>
                        <a:pt x="2104" y="14946"/>
                      </a:lnTo>
                      <a:lnTo>
                        <a:pt x="2176" y="14946"/>
                      </a:lnTo>
                      <a:lnTo>
                        <a:pt x="1052" y="13859"/>
                      </a:lnTo>
                      <a:lnTo>
                        <a:pt x="1052" y="6480"/>
                      </a:lnTo>
                      <a:lnTo>
                        <a:pt x="118" y="5618"/>
                      </a:lnTo>
                      <a:lnTo>
                        <a:pt x="118" y="153"/>
                      </a:lnTo>
                      <a:cubicBezTo>
                        <a:pt x="154" y="153"/>
                        <a:pt x="154" y="117"/>
                        <a:pt x="154" y="81"/>
                      </a:cubicBezTo>
                      <a:cubicBezTo>
                        <a:pt x="154" y="37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5" name="Google Shape;975;p20"/>
                <p:cNvSpPr/>
                <p:nvPr/>
              </p:nvSpPr>
              <p:spPr>
                <a:xfrm>
                  <a:off x="4617768" y="3309128"/>
                  <a:ext cx="129440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" name="Google Shape;976;p20"/>
                <p:cNvSpPr/>
                <p:nvPr/>
              </p:nvSpPr>
              <p:spPr>
                <a:xfrm>
                  <a:off x="5323862" y="3444021"/>
                  <a:ext cx="13489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9851" extrusionOk="0">
                      <a:moveTo>
                        <a:pt x="1007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lnTo>
                        <a:pt x="935" y="108"/>
                      </a:lnTo>
                      <a:lnTo>
                        <a:pt x="0" y="935"/>
                      </a:lnTo>
                      <a:lnTo>
                        <a:pt x="0" y="9850"/>
                      </a:lnTo>
                      <a:lnTo>
                        <a:pt x="72" y="9850"/>
                      </a:lnTo>
                      <a:lnTo>
                        <a:pt x="72" y="935"/>
                      </a:lnTo>
                      <a:lnTo>
                        <a:pt x="971" y="153"/>
                      </a:lnTo>
                      <a:lnTo>
                        <a:pt x="1007" y="153"/>
                      </a:lnTo>
                      <a:cubicBezTo>
                        <a:pt x="1043" y="153"/>
                        <a:pt x="1088" y="108"/>
                        <a:pt x="1088" y="72"/>
                      </a:cubicBezTo>
                      <a:cubicBezTo>
                        <a:pt x="1088" y="36"/>
                        <a:pt x="1043" y="0"/>
                        <a:pt x="100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" name="Google Shape;977;p20"/>
                <p:cNvSpPr/>
                <p:nvPr/>
              </p:nvSpPr>
              <p:spPr>
                <a:xfrm>
                  <a:off x="5249099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108"/>
                        <a:pt x="37" y="153"/>
                        <a:pt x="73" y="153"/>
                      </a:cubicBezTo>
                      <a:lnTo>
                        <a:pt x="118" y="153"/>
                      </a:lnTo>
                      <a:lnTo>
                        <a:pt x="900" y="863"/>
                      </a:lnTo>
                      <a:lnTo>
                        <a:pt x="900" y="1312"/>
                      </a:lnTo>
                      <a:lnTo>
                        <a:pt x="73" y="2094"/>
                      </a:lnTo>
                      <a:lnTo>
                        <a:pt x="73" y="11198"/>
                      </a:lnTo>
                      <a:lnTo>
                        <a:pt x="118" y="11198"/>
                      </a:lnTo>
                      <a:lnTo>
                        <a:pt x="118" y="2130"/>
                      </a:lnTo>
                      <a:lnTo>
                        <a:pt x="936" y="1348"/>
                      </a:lnTo>
                      <a:lnTo>
                        <a:pt x="936" y="827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" name="Google Shape;978;p20"/>
                <p:cNvSpPr/>
                <p:nvPr/>
              </p:nvSpPr>
              <p:spPr>
                <a:xfrm>
                  <a:off x="5002865" y="3230027"/>
                  <a:ext cx="135020" cy="1435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9" name="Google Shape;979;p20"/>
                <p:cNvSpPr/>
                <p:nvPr/>
              </p:nvSpPr>
              <p:spPr>
                <a:xfrm>
                  <a:off x="5114328" y="4391123"/>
                  <a:ext cx="111586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" h="2212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36" y="153"/>
                        <a:pt x="81" y="153"/>
                      </a:cubicBezTo>
                      <a:lnTo>
                        <a:pt x="81" y="1537"/>
                      </a:lnTo>
                      <a:lnTo>
                        <a:pt x="791" y="2211"/>
                      </a:lnTo>
                      <a:lnTo>
                        <a:pt x="899" y="2211"/>
                      </a:lnTo>
                      <a:lnTo>
                        <a:pt x="153" y="1501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0" name="Google Shape;980;p20"/>
                <p:cNvSpPr/>
                <p:nvPr/>
              </p:nvSpPr>
              <p:spPr>
                <a:xfrm>
                  <a:off x="5648083" y="4219531"/>
                  <a:ext cx="19094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1" name="Google Shape;981;p20"/>
                <p:cNvSpPr/>
                <p:nvPr/>
              </p:nvSpPr>
              <p:spPr>
                <a:xfrm>
                  <a:off x="5992389" y="2812206"/>
                  <a:ext cx="274255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4947" extrusionOk="0">
                      <a:moveTo>
                        <a:pt x="2130" y="1"/>
                      </a:moveTo>
                      <a:cubicBezTo>
                        <a:pt x="2058" y="1"/>
                        <a:pt x="2023" y="37"/>
                        <a:pt x="2023" y="81"/>
                      </a:cubicBezTo>
                      <a:cubicBezTo>
                        <a:pt x="2023" y="117"/>
                        <a:pt x="2058" y="153"/>
                        <a:pt x="2094" y="153"/>
                      </a:cubicBezTo>
                      <a:lnTo>
                        <a:pt x="2094" y="5618"/>
                      </a:lnTo>
                      <a:lnTo>
                        <a:pt x="1160" y="6480"/>
                      </a:lnTo>
                      <a:lnTo>
                        <a:pt x="1160" y="13859"/>
                      </a:lnTo>
                      <a:lnTo>
                        <a:pt x="0" y="14946"/>
                      </a:lnTo>
                      <a:lnTo>
                        <a:pt x="72" y="14946"/>
                      </a:lnTo>
                      <a:lnTo>
                        <a:pt x="1232" y="13895"/>
                      </a:lnTo>
                      <a:lnTo>
                        <a:pt x="1232" y="6480"/>
                      </a:lnTo>
                      <a:lnTo>
                        <a:pt x="2130" y="5653"/>
                      </a:lnTo>
                      <a:lnTo>
                        <a:pt x="2130" y="153"/>
                      </a:lnTo>
                      <a:cubicBezTo>
                        <a:pt x="2166" y="153"/>
                        <a:pt x="2211" y="117"/>
                        <a:pt x="2211" y="81"/>
                      </a:cubicBezTo>
                      <a:cubicBezTo>
                        <a:pt x="2211" y="37"/>
                        <a:pt x="2166" y="1"/>
                        <a:pt x="21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2" name="Google Shape;982;p20"/>
                <p:cNvSpPr/>
                <p:nvPr/>
              </p:nvSpPr>
              <p:spPr>
                <a:xfrm>
                  <a:off x="5653662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971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cubicBezTo>
                        <a:pt x="899" y="108"/>
                        <a:pt x="899" y="108"/>
                        <a:pt x="935" y="153"/>
                      </a:cubicBezTo>
                      <a:lnTo>
                        <a:pt x="935" y="3478"/>
                      </a:lnTo>
                      <a:lnTo>
                        <a:pt x="0" y="4341"/>
                      </a:lnTo>
                      <a:lnTo>
                        <a:pt x="0" y="7450"/>
                      </a:lnTo>
                      <a:lnTo>
                        <a:pt x="935" y="8313"/>
                      </a:lnTo>
                      <a:lnTo>
                        <a:pt x="935" y="14568"/>
                      </a:lnTo>
                      <a:lnTo>
                        <a:pt x="971" y="14568"/>
                      </a:lnTo>
                      <a:lnTo>
                        <a:pt x="971" y="13103"/>
                      </a:lnTo>
                      <a:lnTo>
                        <a:pt x="2130" y="12061"/>
                      </a:lnTo>
                      <a:lnTo>
                        <a:pt x="2130" y="8610"/>
                      </a:lnTo>
                      <a:lnTo>
                        <a:pt x="3065" y="7747"/>
                      </a:lnTo>
                      <a:lnTo>
                        <a:pt x="3065" y="4646"/>
                      </a:lnTo>
                      <a:lnTo>
                        <a:pt x="2130" y="3784"/>
                      </a:lnTo>
                      <a:lnTo>
                        <a:pt x="2130" y="413"/>
                      </a:lnTo>
                      <a:cubicBezTo>
                        <a:pt x="2166" y="413"/>
                        <a:pt x="2202" y="377"/>
                        <a:pt x="2202" y="377"/>
                      </a:cubicBezTo>
                      <a:cubicBezTo>
                        <a:pt x="2202" y="333"/>
                        <a:pt x="2166" y="297"/>
                        <a:pt x="2130" y="297"/>
                      </a:cubicBezTo>
                      <a:cubicBezTo>
                        <a:pt x="2058" y="297"/>
                        <a:pt x="2022" y="333"/>
                        <a:pt x="2022" y="377"/>
                      </a:cubicBezTo>
                      <a:cubicBezTo>
                        <a:pt x="2022" y="377"/>
                        <a:pt x="2058" y="413"/>
                        <a:pt x="2094" y="413"/>
                      </a:cubicBezTo>
                      <a:lnTo>
                        <a:pt x="2094" y="3820"/>
                      </a:lnTo>
                      <a:lnTo>
                        <a:pt x="3029" y="4646"/>
                      </a:lnTo>
                      <a:lnTo>
                        <a:pt x="3029" y="7747"/>
                      </a:lnTo>
                      <a:lnTo>
                        <a:pt x="2094" y="8574"/>
                      </a:lnTo>
                      <a:lnTo>
                        <a:pt x="2094" y="12016"/>
                      </a:lnTo>
                      <a:lnTo>
                        <a:pt x="971" y="13031"/>
                      </a:lnTo>
                      <a:lnTo>
                        <a:pt x="971" y="11836"/>
                      </a:lnTo>
                      <a:lnTo>
                        <a:pt x="1528" y="11342"/>
                      </a:lnTo>
                      <a:lnTo>
                        <a:pt x="1528" y="2849"/>
                      </a:lnTo>
                      <a:cubicBezTo>
                        <a:pt x="1573" y="2849"/>
                        <a:pt x="1573" y="2804"/>
                        <a:pt x="1573" y="2768"/>
                      </a:cubicBezTo>
                      <a:cubicBezTo>
                        <a:pt x="1573" y="2732"/>
                        <a:pt x="1573" y="2696"/>
                        <a:pt x="1492" y="2696"/>
                      </a:cubicBezTo>
                      <a:cubicBezTo>
                        <a:pt x="1456" y="2696"/>
                        <a:pt x="1420" y="2732"/>
                        <a:pt x="1420" y="2768"/>
                      </a:cubicBezTo>
                      <a:cubicBezTo>
                        <a:pt x="1420" y="2804"/>
                        <a:pt x="1456" y="2849"/>
                        <a:pt x="1492" y="2849"/>
                      </a:cubicBezTo>
                      <a:lnTo>
                        <a:pt x="1492" y="11306"/>
                      </a:lnTo>
                      <a:lnTo>
                        <a:pt x="971" y="11755"/>
                      </a:lnTo>
                      <a:lnTo>
                        <a:pt x="971" y="6327"/>
                      </a:lnTo>
                      <a:cubicBezTo>
                        <a:pt x="1007" y="6327"/>
                        <a:pt x="1043" y="6291"/>
                        <a:pt x="1043" y="6255"/>
                      </a:cubicBezTo>
                      <a:cubicBezTo>
                        <a:pt x="1043" y="6219"/>
                        <a:pt x="1007" y="6174"/>
                        <a:pt x="971" y="6174"/>
                      </a:cubicBezTo>
                      <a:cubicBezTo>
                        <a:pt x="935" y="6174"/>
                        <a:pt x="899" y="6219"/>
                        <a:pt x="899" y="6255"/>
                      </a:cubicBezTo>
                      <a:cubicBezTo>
                        <a:pt x="899" y="6291"/>
                        <a:pt x="899" y="6327"/>
                        <a:pt x="935" y="6327"/>
                      </a:cubicBezTo>
                      <a:lnTo>
                        <a:pt x="935" y="8241"/>
                      </a:lnTo>
                      <a:lnTo>
                        <a:pt x="72" y="7450"/>
                      </a:lnTo>
                      <a:lnTo>
                        <a:pt x="72" y="4377"/>
                      </a:lnTo>
                      <a:lnTo>
                        <a:pt x="971" y="3523"/>
                      </a:lnTo>
                      <a:lnTo>
                        <a:pt x="971" y="153"/>
                      </a:lnTo>
                      <a:cubicBezTo>
                        <a:pt x="1007" y="108"/>
                        <a:pt x="1043" y="108"/>
                        <a:pt x="1043" y="72"/>
                      </a:cubicBezTo>
                      <a:cubicBezTo>
                        <a:pt x="1043" y="36"/>
                        <a:pt x="1007" y="0"/>
                        <a:pt x="97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3" name="Google Shape;983;p20"/>
                <p:cNvSpPr/>
                <p:nvPr/>
              </p:nvSpPr>
              <p:spPr>
                <a:xfrm>
                  <a:off x="5480951" y="3949869"/>
                  <a:ext cx="186225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4" name="Google Shape;984;p20"/>
                <p:cNvSpPr/>
                <p:nvPr/>
              </p:nvSpPr>
              <p:spPr>
                <a:xfrm>
                  <a:off x="5430737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5" name="Google Shape;985;p20"/>
                <p:cNvSpPr/>
                <p:nvPr/>
              </p:nvSpPr>
              <p:spPr>
                <a:xfrm>
                  <a:off x="5058658" y="4232921"/>
                  <a:ext cx="79226" cy="4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6" name="Google Shape;986;p20"/>
                <p:cNvSpPr/>
                <p:nvPr/>
              </p:nvSpPr>
              <p:spPr>
                <a:xfrm>
                  <a:off x="5703752" y="4391123"/>
                  <a:ext cx="19094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7" name="Google Shape;987;p20"/>
                <p:cNvSpPr/>
                <p:nvPr/>
              </p:nvSpPr>
              <p:spPr>
                <a:xfrm>
                  <a:off x="4882600" y="3666817"/>
                  <a:ext cx="134896" cy="998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8" name="Google Shape;988;p20"/>
                <p:cNvSpPr/>
                <p:nvPr/>
              </p:nvSpPr>
              <p:spPr>
                <a:xfrm>
                  <a:off x="4822343" y="3471793"/>
                  <a:ext cx="135020" cy="1193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9" name="Google Shape;989;p20"/>
                <p:cNvSpPr/>
                <p:nvPr/>
              </p:nvSpPr>
              <p:spPr>
                <a:xfrm>
                  <a:off x="6725637" y="4024507"/>
                  <a:ext cx="130432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0" name="Google Shape;990;p20"/>
                <p:cNvSpPr/>
                <p:nvPr/>
              </p:nvSpPr>
              <p:spPr>
                <a:xfrm>
                  <a:off x="5941183" y="3304664"/>
                  <a:ext cx="269667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5" h="10975" extrusionOk="0">
                      <a:moveTo>
                        <a:pt x="2094" y="1"/>
                      </a:moveTo>
                      <a:cubicBezTo>
                        <a:pt x="2058" y="1"/>
                        <a:pt x="2022" y="37"/>
                        <a:pt x="2022" y="73"/>
                      </a:cubicBezTo>
                      <a:cubicBezTo>
                        <a:pt x="2022" y="109"/>
                        <a:pt x="2022" y="109"/>
                        <a:pt x="2058" y="154"/>
                      </a:cubicBezTo>
                      <a:lnTo>
                        <a:pt x="2058" y="1457"/>
                      </a:lnTo>
                      <a:lnTo>
                        <a:pt x="1123" y="2320"/>
                      </a:lnTo>
                      <a:lnTo>
                        <a:pt x="1123" y="9923"/>
                      </a:lnTo>
                      <a:lnTo>
                        <a:pt x="0" y="10974"/>
                      </a:lnTo>
                      <a:lnTo>
                        <a:pt x="72" y="10974"/>
                      </a:lnTo>
                      <a:lnTo>
                        <a:pt x="1195" y="9923"/>
                      </a:lnTo>
                      <a:lnTo>
                        <a:pt x="1195" y="2320"/>
                      </a:lnTo>
                      <a:lnTo>
                        <a:pt x="2094" y="1457"/>
                      </a:lnTo>
                      <a:lnTo>
                        <a:pt x="2094" y="154"/>
                      </a:lnTo>
                      <a:cubicBezTo>
                        <a:pt x="2175" y="154"/>
                        <a:pt x="2175" y="109"/>
                        <a:pt x="2175" y="73"/>
                      </a:cubicBezTo>
                      <a:cubicBezTo>
                        <a:pt x="2175" y="37"/>
                        <a:pt x="2130" y="1"/>
                        <a:pt x="209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1" name="Google Shape;991;p20"/>
                <p:cNvSpPr/>
                <p:nvPr/>
              </p:nvSpPr>
              <p:spPr>
                <a:xfrm>
                  <a:off x="6414682" y="2640614"/>
                  <a:ext cx="357821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2" name="Google Shape;992;p20"/>
                <p:cNvSpPr/>
                <p:nvPr/>
              </p:nvSpPr>
              <p:spPr>
                <a:xfrm>
                  <a:off x="6650874" y="3857378"/>
                  <a:ext cx="117166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" name="Google Shape;993;p20"/>
                <p:cNvSpPr/>
                <p:nvPr/>
              </p:nvSpPr>
              <p:spPr>
                <a:xfrm>
                  <a:off x="5369489" y="2728642"/>
                  <a:ext cx="134896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" name="Google Shape;994;p20"/>
                <p:cNvSpPr/>
                <p:nvPr/>
              </p:nvSpPr>
              <p:spPr>
                <a:xfrm>
                  <a:off x="6256477" y="3304664"/>
                  <a:ext cx="283182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4" h="10975" extrusionOk="0">
                      <a:moveTo>
                        <a:pt x="710" y="1"/>
                      </a:moveTo>
                      <a:cubicBezTo>
                        <a:pt x="638" y="1"/>
                        <a:pt x="638" y="1"/>
                        <a:pt x="638" y="37"/>
                      </a:cubicBezTo>
                      <a:cubicBezTo>
                        <a:pt x="638" y="109"/>
                        <a:pt x="638" y="109"/>
                        <a:pt x="710" y="109"/>
                      </a:cubicBezTo>
                      <a:lnTo>
                        <a:pt x="755" y="109"/>
                      </a:lnTo>
                      <a:lnTo>
                        <a:pt x="1609" y="936"/>
                      </a:lnTo>
                      <a:lnTo>
                        <a:pt x="1609" y="8422"/>
                      </a:lnTo>
                      <a:lnTo>
                        <a:pt x="117" y="9815"/>
                      </a:lnTo>
                      <a:lnTo>
                        <a:pt x="117" y="9321"/>
                      </a:lnTo>
                      <a:lnTo>
                        <a:pt x="1277" y="8242"/>
                      </a:lnTo>
                      <a:lnTo>
                        <a:pt x="1277" y="1277"/>
                      </a:lnTo>
                      <a:cubicBezTo>
                        <a:pt x="1313" y="1277"/>
                        <a:pt x="1348" y="1232"/>
                        <a:pt x="1348" y="1232"/>
                      </a:cubicBezTo>
                      <a:cubicBezTo>
                        <a:pt x="1348" y="1196"/>
                        <a:pt x="1313" y="1160"/>
                        <a:pt x="1277" y="1160"/>
                      </a:cubicBezTo>
                      <a:cubicBezTo>
                        <a:pt x="1205" y="1160"/>
                        <a:pt x="1160" y="1196"/>
                        <a:pt x="1160" y="1232"/>
                      </a:cubicBezTo>
                      <a:cubicBezTo>
                        <a:pt x="1160" y="1232"/>
                        <a:pt x="1205" y="1277"/>
                        <a:pt x="1241" y="1277"/>
                      </a:cubicBezTo>
                      <a:lnTo>
                        <a:pt x="1241" y="8242"/>
                      </a:lnTo>
                      <a:lnTo>
                        <a:pt x="117" y="9249"/>
                      </a:lnTo>
                      <a:lnTo>
                        <a:pt x="117" y="7523"/>
                      </a:lnTo>
                      <a:cubicBezTo>
                        <a:pt x="153" y="7487"/>
                        <a:pt x="153" y="7487"/>
                        <a:pt x="153" y="7451"/>
                      </a:cubicBezTo>
                      <a:cubicBezTo>
                        <a:pt x="153" y="7415"/>
                        <a:pt x="153" y="7379"/>
                        <a:pt x="81" y="7379"/>
                      </a:cubicBezTo>
                      <a:cubicBezTo>
                        <a:pt x="36" y="7379"/>
                        <a:pt x="0" y="7415"/>
                        <a:pt x="0" y="7451"/>
                      </a:cubicBezTo>
                      <a:cubicBezTo>
                        <a:pt x="0" y="7487"/>
                        <a:pt x="36" y="7487"/>
                        <a:pt x="81" y="7523"/>
                      </a:cubicBezTo>
                      <a:lnTo>
                        <a:pt x="81" y="10974"/>
                      </a:lnTo>
                      <a:lnTo>
                        <a:pt x="117" y="10974"/>
                      </a:lnTo>
                      <a:lnTo>
                        <a:pt x="117" y="9887"/>
                      </a:lnTo>
                      <a:lnTo>
                        <a:pt x="2247" y="7937"/>
                      </a:lnTo>
                      <a:lnTo>
                        <a:pt x="2247" y="5133"/>
                      </a:lnTo>
                      <a:cubicBezTo>
                        <a:pt x="2247" y="5133"/>
                        <a:pt x="2283" y="5097"/>
                        <a:pt x="2283" y="5052"/>
                      </a:cubicBezTo>
                      <a:cubicBezTo>
                        <a:pt x="2283" y="5016"/>
                        <a:pt x="2247" y="5016"/>
                        <a:pt x="2211" y="5016"/>
                      </a:cubicBezTo>
                      <a:cubicBezTo>
                        <a:pt x="2175" y="5016"/>
                        <a:pt x="2139" y="5016"/>
                        <a:pt x="2139" y="5052"/>
                      </a:cubicBezTo>
                      <a:cubicBezTo>
                        <a:pt x="2139" y="5097"/>
                        <a:pt x="2139" y="5133"/>
                        <a:pt x="2175" y="5133"/>
                      </a:cubicBezTo>
                      <a:lnTo>
                        <a:pt x="2175" y="7901"/>
                      </a:lnTo>
                      <a:lnTo>
                        <a:pt x="1690" y="8350"/>
                      </a:lnTo>
                      <a:lnTo>
                        <a:pt x="1690" y="936"/>
                      </a:lnTo>
                      <a:lnTo>
                        <a:pt x="791" y="73"/>
                      </a:lnTo>
                      <a:lnTo>
                        <a:pt x="791" y="37"/>
                      </a:lnTo>
                      <a:cubicBezTo>
                        <a:pt x="791" y="1"/>
                        <a:pt x="755" y="1"/>
                        <a:pt x="7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" name="Google Shape;995;p20"/>
                <p:cNvSpPr/>
                <p:nvPr/>
              </p:nvSpPr>
              <p:spPr>
                <a:xfrm>
                  <a:off x="6200808" y="3930900"/>
                  <a:ext cx="18970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5924" extrusionOk="0">
                      <a:moveTo>
                        <a:pt x="81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117" y="5923"/>
                      </a:lnTo>
                      <a:lnTo>
                        <a:pt x="117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6" name="Google Shape;996;p20"/>
                <p:cNvSpPr/>
                <p:nvPr/>
              </p:nvSpPr>
              <p:spPr>
                <a:xfrm>
                  <a:off x="4942732" y="3109764"/>
                  <a:ext cx="134896" cy="1555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7" name="Google Shape;997;p20"/>
                <p:cNvSpPr/>
                <p:nvPr/>
              </p:nvSpPr>
              <p:spPr>
                <a:xfrm>
                  <a:off x="6772379" y="3309128"/>
                  <a:ext cx="129440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98" name="Google Shape;998;p20"/>
              <p:cNvGrpSpPr/>
              <p:nvPr/>
            </p:nvGrpSpPr>
            <p:grpSpPr>
              <a:xfrm>
                <a:off x="5143499" y="3460729"/>
                <a:ext cx="5143232" cy="1682777"/>
                <a:chOff x="713356" y="2640614"/>
                <a:chExt cx="6188463" cy="2024758"/>
              </a:xfrm>
            </p:grpSpPr>
            <p:sp>
              <p:nvSpPr>
                <p:cNvPr id="999" name="Google Shape;999;p20"/>
                <p:cNvSpPr/>
                <p:nvPr/>
              </p:nvSpPr>
              <p:spPr>
                <a:xfrm>
                  <a:off x="3169251" y="3444021"/>
                  <a:ext cx="13489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9851" extrusionOk="0">
                      <a:moveTo>
                        <a:pt x="1007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lnTo>
                        <a:pt x="935" y="108"/>
                      </a:lnTo>
                      <a:lnTo>
                        <a:pt x="0" y="935"/>
                      </a:lnTo>
                      <a:lnTo>
                        <a:pt x="0" y="9850"/>
                      </a:lnTo>
                      <a:lnTo>
                        <a:pt x="72" y="9850"/>
                      </a:lnTo>
                      <a:lnTo>
                        <a:pt x="72" y="935"/>
                      </a:lnTo>
                      <a:lnTo>
                        <a:pt x="971" y="153"/>
                      </a:lnTo>
                      <a:lnTo>
                        <a:pt x="1007" y="153"/>
                      </a:lnTo>
                      <a:cubicBezTo>
                        <a:pt x="1043" y="153"/>
                        <a:pt x="1088" y="108"/>
                        <a:pt x="1088" y="72"/>
                      </a:cubicBezTo>
                      <a:cubicBezTo>
                        <a:pt x="1088" y="36"/>
                        <a:pt x="1043" y="0"/>
                        <a:pt x="100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0" name="Google Shape;1000;p20"/>
                <p:cNvSpPr/>
                <p:nvPr/>
              </p:nvSpPr>
              <p:spPr>
                <a:xfrm>
                  <a:off x="3094488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108"/>
                        <a:pt x="37" y="153"/>
                        <a:pt x="73" y="153"/>
                      </a:cubicBezTo>
                      <a:lnTo>
                        <a:pt x="118" y="153"/>
                      </a:lnTo>
                      <a:lnTo>
                        <a:pt x="900" y="863"/>
                      </a:lnTo>
                      <a:lnTo>
                        <a:pt x="900" y="1312"/>
                      </a:lnTo>
                      <a:lnTo>
                        <a:pt x="73" y="2094"/>
                      </a:lnTo>
                      <a:lnTo>
                        <a:pt x="73" y="11198"/>
                      </a:lnTo>
                      <a:lnTo>
                        <a:pt x="118" y="11198"/>
                      </a:lnTo>
                      <a:lnTo>
                        <a:pt x="118" y="2130"/>
                      </a:lnTo>
                      <a:lnTo>
                        <a:pt x="936" y="1348"/>
                      </a:lnTo>
                      <a:lnTo>
                        <a:pt x="936" y="827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1" name="Google Shape;1001;p20"/>
                <p:cNvSpPr/>
                <p:nvPr/>
              </p:nvSpPr>
              <p:spPr>
                <a:xfrm>
                  <a:off x="2848254" y="3230027"/>
                  <a:ext cx="135020" cy="1435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2" name="Google Shape;1002;p20"/>
                <p:cNvSpPr/>
                <p:nvPr/>
              </p:nvSpPr>
              <p:spPr>
                <a:xfrm>
                  <a:off x="2959716" y="4391123"/>
                  <a:ext cx="111587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" h="2212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36" y="153"/>
                        <a:pt x="81" y="153"/>
                      </a:cubicBezTo>
                      <a:lnTo>
                        <a:pt x="81" y="1537"/>
                      </a:lnTo>
                      <a:lnTo>
                        <a:pt x="791" y="2211"/>
                      </a:lnTo>
                      <a:lnTo>
                        <a:pt x="899" y="2211"/>
                      </a:lnTo>
                      <a:lnTo>
                        <a:pt x="153" y="1501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3" name="Google Shape;1003;p20"/>
                <p:cNvSpPr/>
                <p:nvPr/>
              </p:nvSpPr>
              <p:spPr>
                <a:xfrm>
                  <a:off x="3493472" y="4219531"/>
                  <a:ext cx="19094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" name="Google Shape;1004;p20"/>
                <p:cNvSpPr/>
                <p:nvPr/>
              </p:nvSpPr>
              <p:spPr>
                <a:xfrm>
                  <a:off x="3837778" y="2812206"/>
                  <a:ext cx="274255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4947" extrusionOk="0">
                      <a:moveTo>
                        <a:pt x="2130" y="1"/>
                      </a:moveTo>
                      <a:cubicBezTo>
                        <a:pt x="2058" y="1"/>
                        <a:pt x="2023" y="37"/>
                        <a:pt x="2023" y="81"/>
                      </a:cubicBezTo>
                      <a:cubicBezTo>
                        <a:pt x="2023" y="117"/>
                        <a:pt x="2058" y="153"/>
                        <a:pt x="2094" y="153"/>
                      </a:cubicBezTo>
                      <a:lnTo>
                        <a:pt x="2094" y="5618"/>
                      </a:lnTo>
                      <a:lnTo>
                        <a:pt x="1160" y="6480"/>
                      </a:lnTo>
                      <a:lnTo>
                        <a:pt x="1160" y="13859"/>
                      </a:lnTo>
                      <a:lnTo>
                        <a:pt x="0" y="14946"/>
                      </a:lnTo>
                      <a:lnTo>
                        <a:pt x="72" y="14946"/>
                      </a:lnTo>
                      <a:lnTo>
                        <a:pt x="1232" y="13895"/>
                      </a:lnTo>
                      <a:lnTo>
                        <a:pt x="1232" y="6480"/>
                      </a:lnTo>
                      <a:lnTo>
                        <a:pt x="2130" y="5653"/>
                      </a:lnTo>
                      <a:lnTo>
                        <a:pt x="2130" y="153"/>
                      </a:lnTo>
                      <a:cubicBezTo>
                        <a:pt x="2166" y="153"/>
                        <a:pt x="2211" y="117"/>
                        <a:pt x="2211" y="81"/>
                      </a:cubicBezTo>
                      <a:cubicBezTo>
                        <a:pt x="2211" y="37"/>
                        <a:pt x="2166" y="1"/>
                        <a:pt x="21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" name="Google Shape;1005;p20"/>
                <p:cNvSpPr/>
                <p:nvPr/>
              </p:nvSpPr>
              <p:spPr>
                <a:xfrm>
                  <a:off x="3499051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971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cubicBezTo>
                        <a:pt x="899" y="108"/>
                        <a:pt x="899" y="108"/>
                        <a:pt x="935" y="153"/>
                      </a:cubicBezTo>
                      <a:lnTo>
                        <a:pt x="935" y="3478"/>
                      </a:lnTo>
                      <a:lnTo>
                        <a:pt x="0" y="4341"/>
                      </a:lnTo>
                      <a:lnTo>
                        <a:pt x="0" y="7450"/>
                      </a:lnTo>
                      <a:lnTo>
                        <a:pt x="935" y="8313"/>
                      </a:lnTo>
                      <a:lnTo>
                        <a:pt x="935" y="14568"/>
                      </a:lnTo>
                      <a:lnTo>
                        <a:pt x="971" y="14568"/>
                      </a:lnTo>
                      <a:lnTo>
                        <a:pt x="971" y="13103"/>
                      </a:lnTo>
                      <a:lnTo>
                        <a:pt x="2130" y="12061"/>
                      </a:lnTo>
                      <a:lnTo>
                        <a:pt x="2130" y="8610"/>
                      </a:lnTo>
                      <a:lnTo>
                        <a:pt x="3065" y="7747"/>
                      </a:lnTo>
                      <a:lnTo>
                        <a:pt x="3065" y="4646"/>
                      </a:lnTo>
                      <a:lnTo>
                        <a:pt x="2130" y="3784"/>
                      </a:lnTo>
                      <a:lnTo>
                        <a:pt x="2130" y="413"/>
                      </a:lnTo>
                      <a:cubicBezTo>
                        <a:pt x="2166" y="413"/>
                        <a:pt x="2202" y="377"/>
                        <a:pt x="2202" y="377"/>
                      </a:cubicBezTo>
                      <a:cubicBezTo>
                        <a:pt x="2202" y="333"/>
                        <a:pt x="2166" y="297"/>
                        <a:pt x="2130" y="297"/>
                      </a:cubicBezTo>
                      <a:cubicBezTo>
                        <a:pt x="2058" y="297"/>
                        <a:pt x="2022" y="333"/>
                        <a:pt x="2022" y="377"/>
                      </a:cubicBezTo>
                      <a:cubicBezTo>
                        <a:pt x="2022" y="377"/>
                        <a:pt x="2058" y="413"/>
                        <a:pt x="2094" y="413"/>
                      </a:cubicBezTo>
                      <a:lnTo>
                        <a:pt x="2094" y="3820"/>
                      </a:lnTo>
                      <a:lnTo>
                        <a:pt x="3029" y="4646"/>
                      </a:lnTo>
                      <a:lnTo>
                        <a:pt x="3029" y="7747"/>
                      </a:lnTo>
                      <a:lnTo>
                        <a:pt x="2094" y="8574"/>
                      </a:lnTo>
                      <a:lnTo>
                        <a:pt x="2094" y="12016"/>
                      </a:lnTo>
                      <a:lnTo>
                        <a:pt x="971" y="13031"/>
                      </a:lnTo>
                      <a:lnTo>
                        <a:pt x="971" y="11836"/>
                      </a:lnTo>
                      <a:lnTo>
                        <a:pt x="1528" y="11342"/>
                      </a:lnTo>
                      <a:lnTo>
                        <a:pt x="1528" y="2849"/>
                      </a:lnTo>
                      <a:cubicBezTo>
                        <a:pt x="1573" y="2849"/>
                        <a:pt x="1573" y="2804"/>
                        <a:pt x="1573" y="2768"/>
                      </a:cubicBezTo>
                      <a:cubicBezTo>
                        <a:pt x="1573" y="2732"/>
                        <a:pt x="1573" y="2696"/>
                        <a:pt x="1492" y="2696"/>
                      </a:cubicBezTo>
                      <a:cubicBezTo>
                        <a:pt x="1456" y="2696"/>
                        <a:pt x="1420" y="2732"/>
                        <a:pt x="1420" y="2768"/>
                      </a:cubicBezTo>
                      <a:cubicBezTo>
                        <a:pt x="1420" y="2804"/>
                        <a:pt x="1456" y="2849"/>
                        <a:pt x="1492" y="2849"/>
                      </a:cubicBezTo>
                      <a:lnTo>
                        <a:pt x="1492" y="11306"/>
                      </a:lnTo>
                      <a:lnTo>
                        <a:pt x="971" y="11755"/>
                      </a:lnTo>
                      <a:lnTo>
                        <a:pt x="971" y="6327"/>
                      </a:lnTo>
                      <a:cubicBezTo>
                        <a:pt x="1007" y="6327"/>
                        <a:pt x="1043" y="6291"/>
                        <a:pt x="1043" y="6255"/>
                      </a:cubicBezTo>
                      <a:cubicBezTo>
                        <a:pt x="1043" y="6219"/>
                        <a:pt x="1007" y="6174"/>
                        <a:pt x="971" y="6174"/>
                      </a:cubicBezTo>
                      <a:cubicBezTo>
                        <a:pt x="935" y="6174"/>
                        <a:pt x="899" y="6219"/>
                        <a:pt x="899" y="6255"/>
                      </a:cubicBezTo>
                      <a:cubicBezTo>
                        <a:pt x="899" y="6291"/>
                        <a:pt x="899" y="6327"/>
                        <a:pt x="935" y="6327"/>
                      </a:cubicBezTo>
                      <a:lnTo>
                        <a:pt x="935" y="8241"/>
                      </a:lnTo>
                      <a:lnTo>
                        <a:pt x="72" y="7450"/>
                      </a:lnTo>
                      <a:lnTo>
                        <a:pt x="72" y="4377"/>
                      </a:lnTo>
                      <a:lnTo>
                        <a:pt x="971" y="3523"/>
                      </a:lnTo>
                      <a:lnTo>
                        <a:pt x="971" y="153"/>
                      </a:lnTo>
                      <a:cubicBezTo>
                        <a:pt x="1007" y="108"/>
                        <a:pt x="1043" y="108"/>
                        <a:pt x="1043" y="72"/>
                      </a:cubicBezTo>
                      <a:cubicBezTo>
                        <a:pt x="1043" y="36"/>
                        <a:pt x="1007" y="0"/>
                        <a:pt x="97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" name="Google Shape;1006;p20"/>
                <p:cNvSpPr/>
                <p:nvPr/>
              </p:nvSpPr>
              <p:spPr>
                <a:xfrm>
                  <a:off x="3326340" y="3949869"/>
                  <a:ext cx="186225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" name="Google Shape;1007;p20"/>
                <p:cNvSpPr/>
                <p:nvPr/>
              </p:nvSpPr>
              <p:spPr>
                <a:xfrm>
                  <a:off x="3276126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" name="Google Shape;1008;p20"/>
                <p:cNvSpPr/>
                <p:nvPr/>
              </p:nvSpPr>
              <p:spPr>
                <a:xfrm>
                  <a:off x="2904047" y="4232921"/>
                  <a:ext cx="79226" cy="4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" name="Google Shape;1009;p20"/>
                <p:cNvSpPr/>
                <p:nvPr/>
              </p:nvSpPr>
              <p:spPr>
                <a:xfrm>
                  <a:off x="3549141" y="4391123"/>
                  <a:ext cx="19094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0" name="Google Shape;1010;p20"/>
                <p:cNvSpPr/>
                <p:nvPr/>
              </p:nvSpPr>
              <p:spPr>
                <a:xfrm>
                  <a:off x="2727988" y="3666817"/>
                  <a:ext cx="134896" cy="998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1" name="Google Shape;1011;p20"/>
                <p:cNvSpPr/>
                <p:nvPr/>
              </p:nvSpPr>
              <p:spPr>
                <a:xfrm>
                  <a:off x="842548" y="3857378"/>
                  <a:ext cx="121629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" name="Google Shape;1012;p20"/>
                <p:cNvSpPr/>
                <p:nvPr/>
              </p:nvSpPr>
              <p:spPr>
                <a:xfrm>
                  <a:off x="838085" y="2640614"/>
                  <a:ext cx="362284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" name="Google Shape;1013;p20"/>
                <p:cNvSpPr/>
                <p:nvPr/>
              </p:nvSpPr>
              <p:spPr>
                <a:xfrm>
                  <a:off x="713356" y="3309128"/>
                  <a:ext cx="129316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" name="Google Shape;1014;p20"/>
                <p:cNvSpPr/>
                <p:nvPr/>
              </p:nvSpPr>
              <p:spPr>
                <a:xfrm>
                  <a:off x="754519" y="4024507"/>
                  <a:ext cx="135020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" name="Google Shape;1015;p20"/>
                <p:cNvSpPr/>
                <p:nvPr/>
              </p:nvSpPr>
              <p:spPr>
                <a:xfrm>
                  <a:off x="2412570" y="3253460"/>
                  <a:ext cx="189573" cy="1411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1388" extrusionOk="0">
                      <a:moveTo>
                        <a:pt x="747" y="0"/>
                      </a:moveTo>
                      <a:cubicBezTo>
                        <a:pt x="711" y="0"/>
                        <a:pt x="675" y="36"/>
                        <a:pt x="675" y="72"/>
                      </a:cubicBezTo>
                      <a:cubicBezTo>
                        <a:pt x="675" y="72"/>
                        <a:pt x="711" y="117"/>
                        <a:pt x="711" y="153"/>
                      </a:cubicBezTo>
                      <a:lnTo>
                        <a:pt x="711" y="8988"/>
                      </a:lnTo>
                      <a:lnTo>
                        <a:pt x="1421" y="9590"/>
                      </a:lnTo>
                      <a:lnTo>
                        <a:pt x="1421" y="10408"/>
                      </a:lnTo>
                      <a:lnTo>
                        <a:pt x="109" y="9248"/>
                      </a:lnTo>
                      <a:lnTo>
                        <a:pt x="109" y="5653"/>
                      </a:lnTo>
                      <a:cubicBezTo>
                        <a:pt x="145" y="5653"/>
                        <a:pt x="145" y="5617"/>
                        <a:pt x="145" y="5582"/>
                      </a:cubicBezTo>
                      <a:cubicBezTo>
                        <a:pt x="145" y="5546"/>
                        <a:pt x="109" y="5510"/>
                        <a:pt x="73" y="5510"/>
                      </a:cubicBezTo>
                      <a:cubicBezTo>
                        <a:pt x="37" y="5510"/>
                        <a:pt x="1" y="5546"/>
                        <a:pt x="1" y="5582"/>
                      </a:cubicBezTo>
                      <a:cubicBezTo>
                        <a:pt x="1" y="5617"/>
                        <a:pt x="37" y="5653"/>
                        <a:pt x="37" y="5653"/>
                      </a:cubicBezTo>
                      <a:lnTo>
                        <a:pt x="37" y="9248"/>
                      </a:lnTo>
                      <a:lnTo>
                        <a:pt x="1421" y="10489"/>
                      </a:lnTo>
                      <a:lnTo>
                        <a:pt x="1421" y="11387"/>
                      </a:lnTo>
                      <a:lnTo>
                        <a:pt x="1457" y="11387"/>
                      </a:lnTo>
                      <a:lnTo>
                        <a:pt x="1457" y="2472"/>
                      </a:lnTo>
                      <a:cubicBezTo>
                        <a:pt x="1493" y="2472"/>
                        <a:pt x="1529" y="2436"/>
                        <a:pt x="1529" y="2400"/>
                      </a:cubicBezTo>
                      <a:cubicBezTo>
                        <a:pt x="1529" y="2364"/>
                        <a:pt x="1493" y="2319"/>
                        <a:pt x="1457" y="2319"/>
                      </a:cubicBezTo>
                      <a:cubicBezTo>
                        <a:pt x="1385" y="2319"/>
                        <a:pt x="1349" y="2364"/>
                        <a:pt x="1349" y="2400"/>
                      </a:cubicBezTo>
                      <a:cubicBezTo>
                        <a:pt x="1349" y="2436"/>
                        <a:pt x="1385" y="2472"/>
                        <a:pt x="1421" y="2472"/>
                      </a:cubicBezTo>
                      <a:lnTo>
                        <a:pt x="1421" y="9509"/>
                      </a:lnTo>
                      <a:lnTo>
                        <a:pt x="783" y="8952"/>
                      </a:lnTo>
                      <a:lnTo>
                        <a:pt x="783" y="153"/>
                      </a:lnTo>
                      <a:cubicBezTo>
                        <a:pt x="819" y="117"/>
                        <a:pt x="854" y="117"/>
                        <a:pt x="854" y="72"/>
                      </a:cubicBezTo>
                      <a:cubicBezTo>
                        <a:pt x="854" y="36"/>
                        <a:pt x="819" y="0"/>
                        <a:pt x="7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" name="Google Shape;1016;p20"/>
                <p:cNvSpPr/>
                <p:nvPr/>
              </p:nvSpPr>
              <p:spPr>
                <a:xfrm>
                  <a:off x="2667732" y="3471793"/>
                  <a:ext cx="135020" cy="1193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" name="Google Shape;1017;p20"/>
                <p:cNvSpPr/>
                <p:nvPr/>
              </p:nvSpPr>
              <p:spPr>
                <a:xfrm>
                  <a:off x="4571025" y="4024507"/>
                  <a:ext cx="130432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8" name="Google Shape;1018;p20"/>
                <p:cNvSpPr/>
                <p:nvPr/>
              </p:nvSpPr>
              <p:spPr>
                <a:xfrm>
                  <a:off x="1947999" y="3949869"/>
                  <a:ext cx="180522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6" h="5771" extrusionOk="0">
                      <a:moveTo>
                        <a:pt x="72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17"/>
                        <a:pt x="0" y="117"/>
                        <a:pt x="36" y="117"/>
                      </a:cubicBezTo>
                      <a:lnTo>
                        <a:pt x="36" y="710"/>
                      </a:lnTo>
                      <a:lnTo>
                        <a:pt x="485" y="1124"/>
                      </a:lnTo>
                      <a:lnTo>
                        <a:pt x="485" y="4872"/>
                      </a:lnTo>
                      <a:lnTo>
                        <a:pt x="1420" y="5734"/>
                      </a:lnTo>
                      <a:lnTo>
                        <a:pt x="1420" y="5770"/>
                      </a:lnTo>
                      <a:lnTo>
                        <a:pt x="1456" y="5770"/>
                      </a:lnTo>
                      <a:lnTo>
                        <a:pt x="1456" y="5689"/>
                      </a:lnTo>
                      <a:lnTo>
                        <a:pt x="521" y="4872"/>
                      </a:lnTo>
                      <a:lnTo>
                        <a:pt x="521" y="1124"/>
                      </a:lnTo>
                      <a:lnTo>
                        <a:pt x="72" y="710"/>
                      </a:lnTo>
                      <a:lnTo>
                        <a:pt x="72" y="117"/>
                      </a:lnTo>
                      <a:cubicBezTo>
                        <a:pt x="108" y="117"/>
                        <a:pt x="153" y="117"/>
                        <a:pt x="153" y="72"/>
                      </a:cubicBezTo>
                      <a:cubicBezTo>
                        <a:pt x="153" y="36"/>
                        <a:pt x="108" y="0"/>
                        <a:pt x="7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9" name="Google Shape;1019;p20"/>
                <p:cNvSpPr/>
                <p:nvPr/>
              </p:nvSpPr>
              <p:spPr>
                <a:xfrm>
                  <a:off x="2054874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08"/>
                        <a:pt x="1" y="153"/>
                        <a:pt x="37" y="153"/>
                      </a:cubicBezTo>
                      <a:lnTo>
                        <a:pt x="37" y="10336"/>
                      </a:lnTo>
                      <a:lnTo>
                        <a:pt x="971" y="11163"/>
                      </a:lnTo>
                      <a:lnTo>
                        <a:pt x="971" y="11423"/>
                      </a:lnTo>
                      <a:lnTo>
                        <a:pt x="1043" y="11423"/>
                      </a:lnTo>
                      <a:lnTo>
                        <a:pt x="1043" y="11163"/>
                      </a:lnTo>
                      <a:lnTo>
                        <a:pt x="109" y="10300"/>
                      </a:lnTo>
                      <a:lnTo>
                        <a:pt x="109" y="153"/>
                      </a:lnTo>
                      <a:cubicBezTo>
                        <a:pt x="145" y="153"/>
                        <a:pt x="145" y="108"/>
                        <a:pt x="145" y="72"/>
                      </a:cubicBezTo>
                      <a:cubicBezTo>
                        <a:pt x="145" y="3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0" name="Google Shape;1020;p20"/>
                <p:cNvSpPr/>
                <p:nvPr/>
              </p:nvSpPr>
              <p:spPr>
                <a:xfrm>
                  <a:off x="1947999" y="4219531"/>
                  <a:ext cx="18970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3596" extrusionOk="0">
                      <a:moveTo>
                        <a:pt x="72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36" y="144"/>
                      </a:cubicBezTo>
                      <a:lnTo>
                        <a:pt x="36" y="3595"/>
                      </a:lnTo>
                      <a:lnTo>
                        <a:pt x="72" y="3595"/>
                      </a:lnTo>
                      <a:lnTo>
                        <a:pt x="72" y="144"/>
                      </a:lnTo>
                      <a:cubicBezTo>
                        <a:pt x="108" y="108"/>
                        <a:pt x="153" y="108"/>
                        <a:pt x="153" y="72"/>
                      </a:cubicBezTo>
                      <a:cubicBezTo>
                        <a:pt x="153" y="36"/>
                        <a:pt x="108" y="0"/>
                        <a:pt x="7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" name="Google Shape;1021;p20"/>
                <p:cNvSpPr/>
                <p:nvPr/>
              </p:nvSpPr>
              <p:spPr>
                <a:xfrm>
                  <a:off x="1887742" y="4391123"/>
                  <a:ext cx="17978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2212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72"/>
                        <a:pt x="37" y="108"/>
                        <a:pt x="73" y="108"/>
                      </a:cubicBezTo>
                      <a:lnTo>
                        <a:pt x="73" y="2211"/>
                      </a:lnTo>
                      <a:lnTo>
                        <a:pt x="109" y="2211"/>
                      </a:lnTo>
                      <a:lnTo>
                        <a:pt x="109" y="108"/>
                      </a:lnTo>
                      <a:cubicBezTo>
                        <a:pt x="145" y="108"/>
                        <a:pt x="145" y="72"/>
                        <a:pt x="145" y="72"/>
                      </a:cubicBezTo>
                      <a:cubicBezTo>
                        <a:pt x="145" y="36"/>
                        <a:pt x="109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" name="Google Shape;1022;p20"/>
                <p:cNvSpPr/>
                <p:nvPr/>
              </p:nvSpPr>
              <p:spPr>
                <a:xfrm>
                  <a:off x="1576912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2130" y="0"/>
                      </a:moveTo>
                      <a:cubicBezTo>
                        <a:pt x="2094" y="0"/>
                        <a:pt x="2058" y="36"/>
                        <a:pt x="2058" y="72"/>
                      </a:cubicBezTo>
                      <a:cubicBezTo>
                        <a:pt x="2058" y="108"/>
                        <a:pt x="2058" y="108"/>
                        <a:pt x="2094" y="153"/>
                      </a:cubicBezTo>
                      <a:lnTo>
                        <a:pt x="2094" y="3523"/>
                      </a:lnTo>
                      <a:lnTo>
                        <a:pt x="3029" y="4377"/>
                      </a:lnTo>
                      <a:lnTo>
                        <a:pt x="3029" y="7450"/>
                      </a:lnTo>
                      <a:lnTo>
                        <a:pt x="2166" y="8241"/>
                      </a:lnTo>
                      <a:lnTo>
                        <a:pt x="2166" y="6327"/>
                      </a:lnTo>
                      <a:cubicBezTo>
                        <a:pt x="2166" y="6327"/>
                        <a:pt x="2202" y="6291"/>
                        <a:pt x="2202" y="6255"/>
                      </a:cubicBezTo>
                      <a:cubicBezTo>
                        <a:pt x="2202" y="6219"/>
                        <a:pt x="2166" y="6174"/>
                        <a:pt x="2130" y="6174"/>
                      </a:cubicBezTo>
                      <a:cubicBezTo>
                        <a:pt x="2094" y="6174"/>
                        <a:pt x="2058" y="6219"/>
                        <a:pt x="2058" y="6255"/>
                      </a:cubicBezTo>
                      <a:cubicBezTo>
                        <a:pt x="2058" y="6291"/>
                        <a:pt x="2058" y="6327"/>
                        <a:pt x="2094" y="6327"/>
                      </a:cubicBezTo>
                      <a:lnTo>
                        <a:pt x="2094" y="11755"/>
                      </a:lnTo>
                      <a:lnTo>
                        <a:pt x="1609" y="11306"/>
                      </a:lnTo>
                      <a:lnTo>
                        <a:pt x="1609" y="2849"/>
                      </a:lnTo>
                      <a:cubicBezTo>
                        <a:pt x="1645" y="2849"/>
                        <a:pt x="1645" y="2804"/>
                        <a:pt x="1645" y="2768"/>
                      </a:cubicBezTo>
                      <a:cubicBezTo>
                        <a:pt x="1645" y="2732"/>
                        <a:pt x="1609" y="2696"/>
                        <a:pt x="1573" y="2696"/>
                      </a:cubicBezTo>
                      <a:cubicBezTo>
                        <a:pt x="1528" y="2696"/>
                        <a:pt x="1492" y="2732"/>
                        <a:pt x="1492" y="2768"/>
                      </a:cubicBezTo>
                      <a:cubicBezTo>
                        <a:pt x="1492" y="2804"/>
                        <a:pt x="1528" y="2849"/>
                        <a:pt x="1573" y="2849"/>
                      </a:cubicBezTo>
                      <a:lnTo>
                        <a:pt x="1573" y="11342"/>
                      </a:lnTo>
                      <a:lnTo>
                        <a:pt x="2094" y="11836"/>
                      </a:lnTo>
                      <a:lnTo>
                        <a:pt x="2094" y="13031"/>
                      </a:lnTo>
                      <a:lnTo>
                        <a:pt x="1007" y="12016"/>
                      </a:lnTo>
                      <a:lnTo>
                        <a:pt x="1007" y="8574"/>
                      </a:lnTo>
                      <a:lnTo>
                        <a:pt x="72" y="7747"/>
                      </a:lnTo>
                      <a:lnTo>
                        <a:pt x="72" y="4646"/>
                      </a:lnTo>
                      <a:lnTo>
                        <a:pt x="1007" y="3820"/>
                      </a:lnTo>
                      <a:lnTo>
                        <a:pt x="1007" y="413"/>
                      </a:lnTo>
                      <a:cubicBezTo>
                        <a:pt x="1043" y="413"/>
                        <a:pt x="1043" y="377"/>
                        <a:pt x="1043" y="377"/>
                      </a:cubicBezTo>
                      <a:cubicBezTo>
                        <a:pt x="1043" y="333"/>
                        <a:pt x="1007" y="297"/>
                        <a:pt x="971" y="297"/>
                      </a:cubicBezTo>
                      <a:cubicBezTo>
                        <a:pt x="935" y="297"/>
                        <a:pt x="899" y="333"/>
                        <a:pt x="899" y="377"/>
                      </a:cubicBezTo>
                      <a:cubicBezTo>
                        <a:pt x="899" y="377"/>
                        <a:pt x="899" y="413"/>
                        <a:pt x="935" y="413"/>
                      </a:cubicBezTo>
                      <a:lnTo>
                        <a:pt x="935" y="3784"/>
                      </a:lnTo>
                      <a:lnTo>
                        <a:pt x="0" y="4646"/>
                      </a:lnTo>
                      <a:lnTo>
                        <a:pt x="0" y="7747"/>
                      </a:lnTo>
                      <a:lnTo>
                        <a:pt x="935" y="8610"/>
                      </a:lnTo>
                      <a:lnTo>
                        <a:pt x="935" y="12061"/>
                      </a:lnTo>
                      <a:lnTo>
                        <a:pt x="2094" y="13103"/>
                      </a:lnTo>
                      <a:lnTo>
                        <a:pt x="2094" y="14568"/>
                      </a:lnTo>
                      <a:lnTo>
                        <a:pt x="2166" y="14568"/>
                      </a:lnTo>
                      <a:lnTo>
                        <a:pt x="2166" y="8313"/>
                      </a:lnTo>
                      <a:lnTo>
                        <a:pt x="3065" y="7450"/>
                      </a:lnTo>
                      <a:lnTo>
                        <a:pt x="3065" y="4341"/>
                      </a:lnTo>
                      <a:lnTo>
                        <a:pt x="2166" y="3478"/>
                      </a:lnTo>
                      <a:lnTo>
                        <a:pt x="2166" y="153"/>
                      </a:lnTo>
                      <a:cubicBezTo>
                        <a:pt x="2166" y="108"/>
                        <a:pt x="2202" y="108"/>
                        <a:pt x="2202" y="72"/>
                      </a:cubicBezTo>
                      <a:cubicBezTo>
                        <a:pt x="2202" y="36"/>
                        <a:pt x="2166" y="0"/>
                        <a:pt x="21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3" name="Google Shape;1023;p20"/>
                <p:cNvSpPr/>
                <p:nvPr/>
              </p:nvSpPr>
              <p:spPr>
                <a:xfrm>
                  <a:off x="1075392" y="3304664"/>
                  <a:ext cx="278718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8" h="10975" extrusionOk="0">
                      <a:moveTo>
                        <a:pt x="1574" y="1"/>
                      </a:moveTo>
                      <a:cubicBezTo>
                        <a:pt x="1529" y="1"/>
                        <a:pt x="1493" y="1"/>
                        <a:pt x="1493" y="37"/>
                      </a:cubicBezTo>
                      <a:lnTo>
                        <a:pt x="1493" y="73"/>
                      </a:lnTo>
                      <a:lnTo>
                        <a:pt x="594" y="936"/>
                      </a:lnTo>
                      <a:lnTo>
                        <a:pt x="594" y="8350"/>
                      </a:lnTo>
                      <a:lnTo>
                        <a:pt x="73" y="7901"/>
                      </a:lnTo>
                      <a:lnTo>
                        <a:pt x="73" y="5133"/>
                      </a:lnTo>
                      <a:cubicBezTo>
                        <a:pt x="109" y="5133"/>
                        <a:pt x="145" y="5097"/>
                        <a:pt x="145" y="5052"/>
                      </a:cubicBezTo>
                      <a:cubicBezTo>
                        <a:pt x="145" y="5016"/>
                        <a:pt x="109" y="5016"/>
                        <a:pt x="73" y="5016"/>
                      </a:cubicBezTo>
                      <a:cubicBezTo>
                        <a:pt x="37" y="5016"/>
                        <a:pt x="1" y="5016"/>
                        <a:pt x="1" y="5052"/>
                      </a:cubicBezTo>
                      <a:cubicBezTo>
                        <a:pt x="1" y="5097"/>
                        <a:pt x="1" y="5133"/>
                        <a:pt x="37" y="5133"/>
                      </a:cubicBezTo>
                      <a:lnTo>
                        <a:pt x="37" y="7937"/>
                      </a:lnTo>
                      <a:lnTo>
                        <a:pt x="2167" y="9887"/>
                      </a:lnTo>
                      <a:lnTo>
                        <a:pt x="2167" y="10974"/>
                      </a:lnTo>
                      <a:lnTo>
                        <a:pt x="2203" y="10974"/>
                      </a:lnTo>
                      <a:lnTo>
                        <a:pt x="2203" y="7523"/>
                      </a:lnTo>
                      <a:cubicBezTo>
                        <a:pt x="2248" y="7487"/>
                        <a:pt x="2248" y="7487"/>
                        <a:pt x="2248" y="7451"/>
                      </a:cubicBezTo>
                      <a:cubicBezTo>
                        <a:pt x="2248" y="7415"/>
                        <a:pt x="2203" y="7379"/>
                        <a:pt x="2167" y="7379"/>
                      </a:cubicBezTo>
                      <a:cubicBezTo>
                        <a:pt x="2131" y="7379"/>
                        <a:pt x="2095" y="7415"/>
                        <a:pt x="2095" y="7451"/>
                      </a:cubicBezTo>
                      <a:cubicBezTo>
                        <a:pt x="2095" y="7487"/>
                        <a:pt x="2131" y="7487"/>
                        <a:pt x="2167" y="7523"/>
                      </a:cubicBezTo>
                      <a:lnTo>
                        <a:pt x="2167" y="9249"/>
                      </a:lnTo>
                      <a:lnTo>
                        <a:pt x="1044" y="8242"/>
                      </a:lnTo>
                      <a:lnTo>
                        <a:pt x="1044" y="1277"/>
                      </a:lnTo>
                      <a:cubicBezTo>
                        <a:pt x="1079" y="1277"/>
                        <a:pt x="1079" y="1232"/>
                        <a:pt x="1079" y="1232"/>
                      </a:cubicBezTo>
                      <a:cubicBezTo>
                        <a:pt x="1079" y="1196"/>
                        <a:pt x="1044" y="1160"/>
                        <a:pt x="1008" y="1160"/>
                      </a:cubicBezTo>
                      <a:cubicBezTo>
                        <a:pt x="972" y="1160"/>
                        <a:pt x="936" y="1196"/>
                        <a:pt x="936" y="1232"/>
                      </a:cubicBezTo>
                      <a:lnTo>
                        <a:pt x="972" y="1277"/>
                      </a:lnTo>
                      <a:lnTo>
                        <a:pt x="972" y="8242"/>
                      </a:lnTo>
                      <a:lnTo>
                        <a:pt x="2167" y="9321"/>
                      </a:lnTo>
                      <a:lnTo>
                        <a:pt x="2167" y="9815"/>
                      </a:lnTo>
                      <a:lnTo>
                        <a:pt x="630" y="8422"/>
                      </a:lnTo>
                      <a:lnTo>
                        <a:pt x="630" y="936"/>
                      </a:lnTo>
                      <a:lnTo>
                        <a:pt x="1529" y="109"/>
                      </a:lnTo>
                      <a:lnTo>
                        <a:pt x="1574" y="109"/>
                      </a:lnTo>
                      <a:cubicBezTo>
                        <a:pt x="1610" y="109"/>
                        <a:pt x="1646" y="109"/>
                        <a:pt x="1646" y="37"/>
                      </a:cubicBezTo>
                      <a:cubicBezTo>
                        <a:pt x="1646" y="1"/>
                        <a:pt x="1610" y="1"/>
                        <a:pt x="157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4" name="Google Shape;1024;p20"/>
                <p:cNvSpPr/>
                <p:nvPr/>
              </p:nvSpPr>
              <p:spPr>
                <a:xfrm>
                  <a:off x="1395274" y="3930900"/>
                  <a:ext cx="19094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5924" extrusionOk="0">
                      <a:moveTo>
                        <a:pt x="72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72" y="5923"/>
                      </a:lnTo>
                      <a:lnTo>
                        <a:pt x="72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5" name="Google Shape;1025;p20"/>
                <p:cNvSpPr/>
                <p:nvPr/>
              </p:nvSpPr>
              <p:spPr>
                <a:xfrm>
                  <a:off x="2412570" y="4543745"/>
                  <a:ext cx="17978" cy="121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981" extrusionOk="0">
                      <a:moveTo>
                        <a:pt x="73" y="1"/>
                      </a:moveTo>
                      <a:cubicBezTo>
                        <a:pt x="37" y="1"/>
                        <a:pt x="1" y="46"/>
                        <a:pt x="1" y="82"/>
                      </a:cubicBezTo>
                      <a:cubicBezTo>
                        <a:pt x="1" y="117"/>
                        <a:pt x="37" y="153"/>
                        <a:pt x="37" y="153"/>
                      </a:cubicBezTo>
                      <a:lnTo>
                        <a:pt x="37" y="980"/>
                      </a:lnTo>
                      <a:lnTo>
                        <a:pt x="109" y="980"/>
                      </a:lnTo>
                      <a:lnTo>
                        <a:pt x="109" y="153"/>
                      </a:lnTo>
                      <a:cubicBezTo>
                        <a:pt x="145" y="153"/>
                        <a:pt x="145" y="117"/>
                        <a:pt x="145" y="82"/>
                      </a:cubicBezTo>
                      <a:cubicBezTo>
                        <a:pt x="145" y="4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" name="Google Shape;1026;p20"/>
                <p:cNvSpPr/>
                <p:nvPr/>
              </p:nvSpPr>
              <p:spPr>
                <a:xfrm>
                  <a:off x="2245439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854" y="0"/>
                      </a:moveTo>
                      <a:cubicBezTo>
                        <a:pt x="818" y="0"/>
                        <a:pt x="783" y="36"/>
                        <a:pt x="783" y="72"/>
                      </a:cubicBezTo>
                      <a:lnTo>
                        <a:pt x="783" y="108"/>
                      </a:lnTo>
                      <a:lnTo>
                        <a:pt x="1" y="827"/>
                      </a:lnTo>
                      <a:lnTo>
                        <a:pt x="1" y="1348"/>
                      </a:lnTo>
                      <a:lnTo>
                        <a:pt x="854" y="2130"/>
                      </a:lnTo>
                      <a:lnTo>
                        <a:pt x="854" y="11198"/>
                      </a:lnTo>
                      <a:lnTo>
                        <a:pt x="899" y="11198"/>
                      </a:lnTo>
                      <a:lnTo>
                        <a:pt x="899" y="2094"/>
                      </a:lnTo>
                      <a:lnTo>
                        <a:pt x="73" y="1312"/>
                      </a:lnTo>
                      <a:lnTo>
                        <a:pt x="73" y="863"/>
                      </a:lnTo>
                      <a:lnTo>
                        <a:pt x="854" y="153"/>
                      </a:lnTo>
                      <a:cubicBezTo>
                        <a:pt x="899" y="153"/>
                        <a:pt x="935" y="108"/>
                        <a:pt x="935" y="72"/>
                      </a:cubicBezTo>
                      <a:cubicBezTo>
                        <a:pt x="935" y="36"/>
                        <a:pt x="899" y="0"/>
                        <a:pt x="8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" name="Google Shape;1027;p20"/>
                <p:cNvSpPr/>
                <p:nvPr/>
              </p:nvSpPr>
              <p:spPr>
                <a:xfrm>
                  <a:off x="2156293" y="3444021"/>
                  <a:ext cx="13055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" h="9851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108"/>
                        <a:pt x="46" y="153"/>
                        <a:pt x="82" y="153"/>
                      </a:cubicBezTo>
                      <a:lnTo>
                        <a:pt x="117" y="153"/>
                      </a:lnTo>
                      <a:lnTo>
                        <a:pt x="1016" y="935"/>
                      </a:lnTo>
                      <a:lnTo>
                        <a:pt x="1016" y="9850"/>
                      </a:lnTo>
                      <a:lnTo>
                        <a:pt x="1052" y="9850"/>
                      </a:lnTo>
                      <a:lnTo>
                        <a:pt x="1052" y="935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17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8" name="Google Shape;1028;p20"/>
                <p:cNvSpPr/>
                <p:nvPr/>
              </p:nvSpPr>
              <p:spPr>
                <a:xfrm>
                  <a:off x="3786572" y="3304664"/>
                  <a:ext cx="269667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5" h="10975" extrusionOk="0">
                      <a:moveTo>
                        <a:pt x="2094" y="1"/>
                      </a:moveTo>
                      <a:cubicBezTo>
                        <a:pt x="2058" y="1"/>
                        <a:pt x="2022" y="37"/>
                        <a:pt x="2022" y="73"/>
                      </a:cubicBezTo>
                      <a:cubicBezTo>
                        <a:pt x="2022" y="109"/>
                        <a:pt x="2022" y="109"/>
                        <a:pt x="2058" y="154"/>
                      </a:cubicBezTo>
                      <a:lnTo>
                        <a:pt x="2058" y="1457"/>
                      </a:lnTo>
                      <a:lnTo>
                        <a:pt x="1123" y="2320"/>
                      </a:lnTo>
                      <a:lnTo>
                        <a:pt x="1123" y="9923"/>
                      </a:lnTo>
                      <a:lnTo>
                        <a:pt x="0" y="10974"/>
                      </a:lnTo>
                      <a:lnTo>
                        <a:pt x="72" y="10974"/>
                      </a:lnTo>
                      <a:lnTo>
                        <a:pt x="1195" y="9923"/>
                      </a:lnTo>
                      <a:lnTo>
                        <a:pt x="1195" y="2320"/>
                      </a:lnTo>
                      <a:lnTo>
                        <a:pt x="2094" y="1457"/>
                      </a:lnTo>
                      <a:lnTo>
                        <a:pt x="2094" y="154"/>
                      </a:lnTo>
                      <a:cubicBezTo>
                        <a:pt x="2175" y="154"/>
                        <a:pt x="2175" y="109"/>
                        <a:pt x="2175" y="73"/>
                      </a:cubicBezTo>
                      <a:cubicBezTo>
                        <a:pt x="2175" y="37"/>
                        <a:pt x="2130" y="1"/>
                        <a:pt x="209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9" name="Google Shape;1029;p20"/>
                <p:cNvSpPr/>
                <p:nvPr/>
              </p:nvSpPr>
              <p:spPr>
                <a:xfrm>
                  <a:off x="2106204" y="2728642"/>
                  <a:ext cx="133780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9" h="15621" extrusionOk="0">
                      <a:moveTo>
                        <a:pt x="1007" y="1"/>
                      </a:moveTo>
                      <a:cubicBezTo>
                        <a:pt x="971" y="1"/>
                        <a:pt x="935" y="36"/>
                        <a:pt x="935" y="81"/>
                      </a:cubicBezTo>
                      <a:cubicBezTo>
                        <a:pt x="935" y="117"/>
                        <a:pt x="971" y="117"/>
                        <a:pt x="971" y="153"/>
                      </a:cubicBezTo>
                      <a:lnTo>
                        <a:pt x="971" y="3523"/>
                      </a:lnTo>
                      <a:lnTo>
                        <a:pt x="72" y="4350"/>
                      </a:lnTo>
                      <a:lnTo>
                        <a:pt x="72" y="12133"/>
                      </a:lnTo>
                      <a:lnTo>
                        <a:pt x="971" y="12996"/>
                      </a:lnTo>
                      <a:lnTo>
                        <a:pt x="971" y="15090"/>
                      </a:lnTo>
                      <a:lnTo>
                        <a:pt x="108" y="14308"/>
                      </a:lnTo>
                      <a:lnTo>
                        <a:pt x="108" y="13032"/>
                      </a:lnTo>
                      <a:cubicBezTo>
                        <a:pt x="144" y="13032"/>
                        <a:pt x="144" y="12996"/>
                        <a:pt x="144" y="12960"/>
                      </a:cubicBezTo>
                      <a:cubicBezTo>
                        <a:pt x="144" y="12924"/>
                        <a:pt x="144" y="12888"/>
                        <a:pt x="72" y="12888"/>
                      </a:cubicBezTo>
                      <a:cubicBezTo>
                        <a:pt x="36" y="12888"/>
                        <a:pt x="0" y="12924"/>
                        <a:pt x="0" y="12960"/>
                      </a:cubicBezTo>
                      <a:cubicBezTo>
                        <a:pt x="0" y="12996"/>
                        <a:pt x="36" y="13032"/>
                        <a:pt x="72" y="13032"/>
                      </a:cubicBezTo>
                      <a:lnTo>
                        <a:pt x="72" y="14308"/>
                      </a:lnTo>
                      <a:lnTo>
                        <a:pt x="971" y="15171"/>
                      </a:lnTo>
                      <a:lnTo>
                        <a:pt x="971" y="15620"/>
                      </a:lnTo>
                      <a:lnTo>
                        <a:pt x="1043" y="15620"/>
                      </a:lnTo>
                      <a:lnTo>
                        <a:pt x="1043" y="12996"/>
                      </a:lnTo>
                      <a:lnTo>
                        <a:pt x="108" y="12133"/>
                      </a:lnTo>
                      <a:lnTo>
                        <a:pt x="108" y="4386"/>
                      </a:lnTo>
                      <a:lnTo>
                        <a:pt x="1043" y="3523"/>
                      </a:lnTo>
                      <a:lnTo>
                        <a:pt x="1043" y="153"/>
                      </a:lnTo>
                      <a:cubicBezTo>
                        <a:pt x="1079" y="117"/>
                        <a:pt x="1079" y="117"/>
                        <a:pt x="1079" y="81"/>
                      </a:cubicBezTo>
                      <a:cubicBezTo>
                        <a:pt x="1079" y="36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0" name="Google Shape;1030;p20"/>
                <p:cNvSpPr/>
                <p:nvPr/>
              </p:nvSpPr>
              <p:spPr>
                <a:xfrm>
                  <a:off x="4260071" y="2640614"/>
                  <a:ext cx="357821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1" name="Google Shape;1031;p20"/>
                <p:cNvSpPr/>
                <p:nvPr/>
              </p:nvSpPr>
              <p:spPr>
                <a:xfrm>
                  <a:off x="4496262" y="3857378"/>
                  <a:ext cx="117166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2" name="Google Shape;1032;p20"/>
                <p:cNvSpPr/>
                <p:nvPr/>
              </p:nvSpPr>
              <p:spPr>
                <a:xfrm>
                  <a:off x="3214877" y="2728642"/>
                  <a:ext cx="134896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3" name="Google Shape;1033;p20"/>
                <p:cNvSpPr/>
                <p:nvPr/>
              </p:nvSpPr>
              <p:spPr>
                <a:xfrm>
                  <a:off x="1399737" y="3304664"/>
                  <a:ext cx="274255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0975" extrusionOk="0">
                      <a:moveTo>
                        <a:pt x="81" y="1"/>
                      </a:moveTo>
                      <a:cubicBezTo>
                        <a:pt x="36" y="1"/>
                        <a:pt x="0" y="37"/>
                        <a:pt x="0" y="73"/>
                      </a:cubicBezTo>
                      <a:cubicBezTo>
                        <a:pt x="0" y="109"/>
                        <a:pt x="36" y="154"/>
                        <a:pt x="81" y="154"/>
                      </a:cubicBezTo>
                      <a:lnTo>
                        <a:pt x="81" y="1457"/>
                      </a:lnTo>
                      <a:lnTo>
                        <a:pt x="1016" y="2320"/>
                      </a:lnTo>
                      <a:lnTo>
                        <a:pt x="1016" y="9923"/>
                      </a:lnTo>
                      <a:lnTo>
                        <a:pt x="2139" y="10974"/>
                      </a:lnTo>
                      <a:lnTo>
                        <a:pt x="2211" y="10974"/>
                      </a:lnTo>
                      <a:lnTo>
                        <a:pt x="1052" y="9923"/>
                      </a:lnTo>
                      <a:lnTo>
                        <a:pt x="1052" y="2320"/>
                      </a:lnTo>
                      <a:lnTo>
                        <a:pt x="153" y="1457"/>
                      </a:lnTo>
                      <a:lnTo>
                        <a:pt x="153" y="154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" name="Google Shape;1034;p20"/>
                <p:cNvSpPr/>
                <p:nvPr/>
              </p:nvSpPr>
              <p:spPr>
                <a:xfrm>
                  <a:off x="4101866" y="3304664"/>
                  <a:ext cx="283182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4" h="10975" extrusionOk="0">
                      <a:moveTo>
                        <a:pt x="710" y="1"/>
                      </a:moveTo>
                      <a:cubicBezTo>
                        <a:pt x="638" y="1"/>
                        <a:pt x="638" y="1"/>
                        <a:pt x="638" y="37"/>
                      </a:cubicBezTo>
                      <a:cubicBezTo>
                        <a:pt x="638" y="109"/>
                        <a:pt x="638" y="109"/>
                        <a:pt x="710" y="109"/>
                      </a:cubicBezTo>
                      <a:lnTo>
                        <a:pt x="755" y="109"/>
                      </a:lnTo>
                      <a:lnTo>
                        <a:pt x="1609" y="936"/>
                      </a:lnTo>
                      <a:lnTo>
                        <a:pt x="1609" y="8422"/>
                      </a:lnTo>
                      <a:lnTo>
                        <a:pt x="117" y="9815"/>
                      </a:lnTo>
                      <a:lnTo>
                        <a:pt x="117" y="9321"/>
                      </a:lnTo>
                      <a:lnTo>
                        <a:pt x="1277" y="8242"/>
                      </a:lnTo>
                      <a:lnTo>
                        <a:pt x="1277" y="1277"/>
                      </a:lnTo>
                      <a:cubicBezTo>
                        <a:pt x="1313" y="1277"/>
                        <a:pt x="1348" y="1232"/>
                        <a:pt x="1348" y="1232"/>
                      </a:cubicBezTo>
                      <a:cubicBezTo>
                        <a:pt x="1348" y="1196"/>
                        <a:pt x="1313" y="1160"/>
                        <a:pt x="1277" y="1160"/>
                      </a:cubicBezTo>
                      <a:cubicBezTo>
                        <a:pt x="1205" y="1160"/>
                        <a:pt x="1160" y="1196"/>
                        <a:pt x="1160" y="1232"/>
                      </a:cubicBezTo>
                      <a:cubicBezTo>
                        <a:pt x="1160" y="1232"/>
                        <a:pt x="1205" y="1277"/>
                        <a:pt x="1241" y="1277"/>
                      </a:cubicBezTo>
                      <a:lnTo>
                        <a:pt x="1241" y="8242"/>
                      </a:lnTo>
                      <a:lnTo>
                        <a:pt x="117" y="9249"/>
                      </a:lnTo>
                      <a:lnTo>
                        <a:pt x="117" y="7523"/>
                      </a:lnTo>
                      <a:cubicBezTo>
                        <a:pt x="153" y="7487"/>
                        <a:pt x="153" y="7487"/>
                        <a:pt x="153" y="7451"/>
                      </a:cubicBezTo>
                      <a:cubicBezTo>
                        <a:pt x="153" y="7415"/>
                        <a:pt x="153" y="7379"/>
                        <a:pt x="81" y="7379"/>
                      </a:cubicBezTo>
                      <a:cubicBezTo>
                        <a:pt x="36" y="7379"/>
                        <a:pt x="0" y="7415"/>
                        <a:pt x="0" y="7451"/>
                      </a:cubicBezTo>
                      <a:cubicBezTo>
                        <a:pt x="0" y="7487"/>
                        <a:pt x="36" y="7487"/>
                        <a:pt x="81" y="7523"/>
                      </a:cubicBezTo>
                      <a:lnTo>
                        <a:pt x="81" y="10974"/>
                      </a:lnTo>
                      <a:lnTo>
                        <a:pt x="117" y="10974"/>
                      </a:lnTo>
                      <a:lnTo>
                        <a:pt x="117" y="9887"/>
                      </a:lnTo>
                      <a:lnTo>
                        <a:pt x="2247" y="7937"/>
                      </a:lnTo>
                      <a:lnTo>
                        <a:pt x="2247" y="5133"/>
                      </a:lnTo>
                      <a:cubicBezTo>
                        <a:pt x="2247" y="5133"/>
                        <a:pt x="2283" y="5097"/>
                        <a:pt x="2283" y="5052"/>
                      </a:cubicBezTo>
                      <a:cubicBezTo>
                        <a:pt x="2283" y="5016"/>
                        <a:pt x="2247" y="5016"/>
                        <a:pt x="2211" y="5016"/>
                      </a:cubicBezTo>
                      <a:cubicBezTo>
                        <a:pt x="2175" y="5016"/>
                        <a:pt x="2139" y="5016"/>
                        <a:pt x="2139" y="5052"/>
                      </a:cubicBezTo>
                      <a:cubicBezTo>
                        <a:pt x="2139" y="5097"/>
                        <a:pt x="2139" y="5133"/>
                        <a:pt x="2175" y="5133"/>
                      </a:cubicBezTo>
                      <a:lnTo>
                        <a:pt x="2175" y="7901"/>
                      </a:lnTo>
                      <a:lnTo>
                        <a:pt x="1690" y="8350"/>
                      </a:lnTo>
                      <a:lnTo>
                        <a:pt x="1690" y="936"/>
                      </a:lnTo>
                      <a:lnTo>
                        <a:pt x="791" y="73"/>
                      </a:lnTo>
                      <a:lnTo>
                        <a:pt x="791" y="37"/>
                      </a:lnTo>
                      <a:cubicBezTo>
                        <a:pt x="791" y="1"/>
                        <a:pt x="755" y="1"/>
                        <a:pt x="7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" name="Google Shape;1035;p20"/>
                <p:cNvSpPr/>
                <p:nvPr/>
              </p:nvSpPr>
              <p:spPr>
                <a:xfrm>
                  <a:off x="4046197" y="3930900"/>
                  <a:ext cx="18970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5924" extrusionOk="0">
                      <a:moveTo>
                        <a:pt x="81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117" y="5923"/>
                      </a:lnTo>
                      <a:lnTo>
                        <a:pt x="117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" name="Google Shape;1036;p20"/>
                <p:cNvSpPr/>
                <p:nvPr/>
              </p:nvSpPr>
              <p:spPr>
                <a:xfrm>
                  <a:off x="2788121" y="3109764"/>
                  <a:ext cx="134896" cy="1555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" name="Google Shape;1037;p20"/>
                <p:cNvSpPr/>
                <p:nvPr/>
              </p:nvSpPr>
              <p:spPr>
                <a:xfrm>
                  <a:off x="1348407" y="2812206"/>
                  <a:ext cx="269791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14947" extrusionOk="0">
                      <a:moveTo>
                        <a:pt x="82" y="1"/>
                      </a:moveTo>
                      <a:cubicBezTo>
                        <a:pt x="46" y="1"/>
                        <a:pt x="1" y="37"/>
                        <a:pt x="1" y="81"/>
                      </a:cubicBezTo>
                      <a:cubicBezTo>
                        <a:pt x="1" y="117"/>
                        <a:pt x="1" y="153"/>
                        <a:pt x="46" y="153"/>
                      </a:cubicBezTo>
                      <a:lnTo>
                        <a:pt x="46" y="5653"/>
                      </a:lnTo>
                      <a:lnTo>
                        <a:pt x="980" y="6480"/>
                      </a:lnTo>
                      <a:lnTo>
                        <a:pt x="980" y="13895"/>
                      </a:lnTo>
                      <a:lnTo>
                        <a:pt x="2104" y="14946"/>
                      </a:lnTo>
                      <a:lnTo>
                        <a:pt x="2176" y="14946"/>
                      </a:lnTo>
                      <a:lnTo>
                        <a:pt x="1052" y="13859"/>
                      </a:lnTo>
                      <a:lnTo>
                        <a:pt x="1052" y="6480"/>
                      </a:lnTo>
                      <a:lnTo>
                        <a:pt x="118" y="5618"/>
                      </a:lnTo>
                      <a:lnTo>
                        <a:pt x="118" y="153"/>
                      </a:lnTo>
                      <a:cubicBezTo>
                        <a:pt x="154" y="153"/>
                        <a:pt x="154" y="117"/>
                        <a:pt x="154" y="81"/>
                      </a:cubicBezTo>
                      <a:cubicBezTo>
                        <a:pt x="154" y="37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20"/>
                <p:cNvSpPr/>
                <p:nvPr/>
              </p:nvSpPr>
              <p:spPr>
                <a:xfrm>
                  <a:off x="4617768" y="3309128"/>
                  <a:ext cx="129440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20"/>
                <p:cNvSpPr/>
                <p:nvPr/>
              </p:nvSpPr>
              <p:spPr>
                <a:xfrm>
                  <a:off x="5323862" y="3444021"/>
                  <a:ext cx="13489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9851" extrusionOk="0">
                      <a:moveTo>
                        <a:pt x="1007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lnTo>
                        <a:pt x="935" y="108"/>
                      </a:lnTo>
                      <a:lnTo>
                        <a:pt x="0" y="935"/>
                      </a:lnTo>
                      <a:lnTo>
                        <a:pt x="0" y="9850"/>
                      </a:lnTo>
                      <a:lnTo>
                        <a:pt x="72" y="9850"/>
                      </a:lnTo>
                      <a:lnTo>
                        <a:pt x="72" y="935"/>
                      </a:lnTo>
                      <a:lnTo>
                        <a:pt x="971" y="153"/>
                      </a:lnTo>
                      <a:lnTo>
                        <a:pt x="1007" y="153"/>
                      </a:lnTo>
                      <a:cubicBezTo>
                        <a:pt x="1043" y="153"/>
                        <a:pt x="1088" y="108"/>
                        <a:pt x="1088" y="72"/>
                      </a:cubicBezTo>
                      <a:cubicBezTo>
                        <a:pt x="1088" y="36"/>
                        <a:pt x="1043" y="0"/>
                        <a:pt x="100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20"/>
                <p:cNvSpPr/>
                <p:nvPr/>
              </p:nvSpPr>
              <p:spPr>
                <a:xfrm>
                  <a:off x="5249099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108"/>
                        <a:pt x="37" y="153"/>
                        <a:pt x="73" y="153"/>
                      </a:cubicBezTo>
                      <a:lnTo>
                        <a:pt x="118" y="153"/>
                      </a:lnTo>
                      <a:lnTo>
                        <a:pt x="900" y="863"/>
                      </a:lnTo>
                      <a:lnTo>
                        <a:pt x="900" y="1312"/>
                      </a:lnTo>
                      <a:lnTo>
                        <a:pt x="73" y="2094"/>
                      </a:lnTo>
                      <a:lnTo>
                        <a:pt x="73" y="11198"/>
                      </a:lnTo>
                      <a:lnTo>
                        <a:pt x="118" y="11198"/>
                      </a:lnTo>
                      <a:lnTo>
                        <a:pt x="118" y="2130"/>
                      </a:lnTo>
                      <a:lnTo>
                        <a:pt x="936" y="1348"/>
                      </a:lnTo>
                      <a:lnTo>
                        <a:pt x="936" y="827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20"/>
                <p:cNvSpPr/>
                <p:nvPr/>
              </p:nvSpPr>
              <p:spPr>
                <a:xfrm>
                  <a:off x="5002865" y="3230027"/>
                  <a:ext cx="135020" cy="1435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" name="Google Shape;1042;p20"/>
                <p:cNvSpPr/>
                <p:nvPr/>
              </p:nvSpPr>
              <p:spPr>
                <a:xfrm>
                  <a:off x="5114328" y="4391123"/>
                  <a:ext cx="111586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" h="2212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36" y="153"/>
                        <a:pt x="81" y="153"/>
                      </a:cubicBezTo>
                      <a:lnTo>
                        <a:pt x="81" y="1537"/>
                      </a:lnTo>
                      <a:lnTo>
                        <a:pt x="791" y="2211"/>
                      </a:lnTo>
                      <a:lnTo>
                        <a:pt x="899" y="2211"/>
                      </a:lnTo>
                      <a:lnTo>
                        <a:pt x="153" y="1501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3" name="Google Shape;1043;p20"/>
                <p:cNvSpPr/>
                <p:nvPr/>
              </p:nvSpPr>
              <p:spPr>
                <a:xfrm>
                  <a:off x="5648083" y="4219531"/>
                  <a:ext cx="19094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4" name="Google Shape;1044;p20"/>
                <p:cNvSpPr/>
                <p:nvPr/>
              </p:nvSpPr>
              <p:spPr>
                <a:xfrm>
                  <a:off x="5992389" y="2812206"/>
                  <a:ext cx="274255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4947" extrusionOk="0">
                      <a:moveTo>
                        <a:pt x="2130" y="1"/>
                      </a:moveTo>
                      <a:cubicBezTo>
                        <a:pt x="2058" y="1"/>
                        <a:pt x="2023" y="37"/>
                        <a:pt x="2023" y="81"/>
                      </a:cubicBezTo>
                      <a:cubicBezTo>
                        <a:pt x="2023" y="117"/>
                        <a:pt x="2058" y="153"/>
                        <a:pt x="2094" y="153"/>
                      </a:cubicBezTo>
                      <a:lnTo>
                        <a:pt x="2094" y="5618"/>
                      </a:lnTo>
                      <a:lnTo>
                        <a:pt x="1160" y="6480"/>
                      </a:lnTo>
                      <a:lnTo>
                        <a:pt x="1160" y="13859"/>
                      </a:lnTo>
                      <a:lnTo>
                        <a:pt x="0" y="14946"/>
                      </a:lnTo>
                      <a:lnTo>
                        <a:pt x="72" y="14946"/>
                      </a:lnTo>
                      <a:lnTo>
                        <a:pt x="1232" y="13895"/>
                      </a:lnTo>
                      <a:lnTo>
                        <a:pt x="1232" y="6480"/>
                      </a:lnTo>
                      <a:lnTo>
                        <a:pt x="2130" y="5653"/>
                      </a:lnTo>
                      <a:lnTo>
                        <a:pt x="2130" y="153"/>
                      </a:lnTo>
                      <a:cubicBezTo>
                        <a:pt x="2166" y="153"/>
                        <a:pt x="2211" y="117"/>
                        <a:pt x="2211" y="81"/>
                      </a:cubicBezTo>
                      <a:cubicBezTo>
                        <a:pt x="2211" y="37"/>
                        <a:pt x="2166" y="1"/>
                        <a:pt x="21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5" name="Google Shape;1045;p20"/>
                <p:cNvSpPr/>
                <p:nvPr/>
              </p:nvSpPr>
              <p:spPr>
                <a:xfrm>
                  <a:off x="5653662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971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cubicBezTo>
                        <a:pt x="899" y="108"/>
                        <a:pt x="899" y="108"/>
                        <a:pt x="935" y="153"/>
                      </a:cubicBezTo>
                      <a:lnTo>
                        <a:pt x="935" y="3478"/>
                      </a:lnTo>
                      <a:lnTo>
                        <a:pt x="0" y="4341"/>
                      </a:lnTo>
                      <a:lnTo>
                        <a:pt x="0" y="7450"/>
                      </a:lnTo>
                      <a:lnTo>
                        <a:pt x="935" y="8313"/>
                      </a:lnTo>
                      <a:lnTo>
                        <a:pt x="935" y="14568"/>
                      </a:lnTo>
                      <a:lnTo>
                        <a:pt x="971" y="14568"/>
                      </a:lnTo>
                      <a:lnTo>
                        <a:pt x="971" y="13103"/>
                      </a:lnTo>
                      <a:lnTo>
                        <a:pt x="2130" y="12061"/>
                      </a:lnTo>
                      <a:lnTo>
                        <a:pt x="2130" y="8610"/>
                      </a:lnTo>
                      <a:lnTo>
                        <a:pt x="3065" y="7747"/>
                      </a:lnTo>
                      <a:lnTo>
                        <a:pt x="3065" y="4646"/>
                      </a:lnTo>
                      <a:lnTo>
                        <a:pt x="2130" y="3784"/>
                      </a:lnTo>
                      <a:lnTo>
                        <a:pt x="2130" y="413"/>
                      </a:lnTo>
                      <a:cubicBezTo>
                        <a:pt x="2166" y="413"/>
                        <a:pt x="2202" y="377"/>
                        <a:pt x="2202" y="377"/>
                      </a:cubicBezTo>
                      <a:cubicBezTo>
                        <a:pt x="2202" y="333"/>
                        <a:pt x="2166" y="297"/>
                        <a:pt x="2130" y="297"/>
                      </a:cubicBezTo>
                      <a:cubicBezTo>
                        <a:pt x="2058" y="297"/>
                        <a:pt x="2022" y="333"/>
                        <a:pt x="2022" y="377"/>
                      </a:cubicBezTo>
                      <a:cubicBezTo>
                        <a:pt x="2022" y="377"/>
                        <a:pt x="2058" y="413"/>
                        <a:pt x="2094" y="413"/>
                      </a:cubicBezTo>
                      <a:lnTo>
                        <a:pt x="2094" y="3820"/>
                      </a:lnTo>
                      <a:lnTo>
                        <a:pt x="3029" y="4646"/>
                      </a:lnTo>
                      <a:lnTo>
                        <a:pt x="3029" y="7747"/>
                      </a:lnTo>
                      <a:lnTo>
                        <a:pt x="2094" y="8574"/>
                      </a:lnTo>
                      <a:lnTo>
                        <a:pt x="2094" y="12016"/>
                      </a:lnTo>
                      <a:lnTo>
                        <a:pt x="971" y="13031"/>
                      </a:lnTo>
                      <a:lnTo>
                        <a:pt x="971" y="11836"/>
                      </a:lnTo>
                      <a:lnTo>
                        <a:pt x="1528" y="11342"/>
                      </a:lnTo>
                      <a:lnTo>
                        <a:pt x="1528" y="2849"/>
                      </a:lnTo>
                      <a:cubicBezTo>
                        <a:pt x="1573" y="2849"/>
                        <a:pt x="1573" y="2804"/>
                        <a:pt x="1573" y="2768"/>
                      </a:cubicBezTo>
                      <a:cubicBezTo>
                        <a:pt x="1573" y="2732"/>
                        <a:pt x="1573" y="2696"/>
                        <a:pt x="1492" y="2696"/>
                      </a:cubicBezTo>
                      <a:cubicBezTo>
                        <a:pt x="1456" y="2696"/>
                        <a:pt x="1420" y="2732"/>
                        <a:pt x="1420" y="2768"/>
                      </a:cubicBezTo>
                      <a:cubicBezTo>
                        <a:pt x="1420" y="2804"/>
                        <a:pt x="1456" y="2849"/>
                        <a:pt x="1492" y="2849"/>
                      </a:cubicBezTo>
                      <a:lnTo>
                        <a:pt x="1492" y="11306"/>
                      </a:lnTo>
                      <a:lnTo>
                        <a:pt x="971" y="11755"/>
                      </a:lnTo>
                      <a:lnTo>
                        <a:pt x="971" y="6327"/>
                      </a:lnTo>
                      <a:cubicBezTo>
                        <a:pt x="1007" y="6327"/>
                        <a:pt x="1043" y="6291"/>
                        <a:pt x="1043" y="6255"/>
                      </a:cubicBezTo>
                      <a:cubicBezTo>
                        <a:pt x="1043" y="6219"/>
                        <a:pt x="1007" y="6174"/>
                        <a:pt x="971" y="6174"/>
                      </a:cubicBezTo>
                      <a:cubicBezTo>
                        <a:pt x="935" y="6174"/>
                        <a:pt x="899" y="6219"/>
                        <a:pt x="899" y="6255"/>
                      </a:cubicBezTo>
                      <a:cubicBezTo>
                        <a:pt x="899" y="6291"/>
                        <a:pt x="899" y="6327"/>
                        <a:pt x="935" y="6327"/>
                      </a:cubicBezTo>
                      <a:lnTo>
                        <a:pt x="935" y="8241"/>
                      </a:lnTo>
                      <a:lnTo>
                        <a:pt x="72" y="7450"/>
                      </a:lnTo>
                      <a:lnTo>
                        <a:pt x="72" y="4377"/>
                      </a:lnTo>
                      <a:lnTo>
                        <a:pt x="971" y="3523"/>
                      </a:lnTo>
                      <a:lnTo>
                        <a:pt x="971" y="153"/>
                      </a:lnTo>
                      <a:cubicBezTo>
                        <a:pt x="1007" y="108"/>
                        <a:pt x="1043" y="108"/>
                        <a:pt x="1043" y="72"/>
                      </a:cubicBezTo>
                      <a:cubicBezTo>
                        <a:pt x="1043" y="36"/>
                        <a:pt x="1007" y="0"/>
                        <a:pt x="97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6" name="Google Shape;1046;p20"/>
                <p:cNvSpPr/>
                <p:nvPr/>
              </p:nvSpPr>
              <p:spPr>
                <a:xfrm>
                  <a:off x="5480951" y="3949869"/>
                  <a:ext cx="186225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" name="Google Shape;1047;p20"/>
                <p:cNvSpPr/>
                <p:nvPr/>
              </p:nvSpPr>
              <p:spPr>
                <a:xfrm>
                  <a:off x="5430737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" name="Google Shape;1048;p20"/>
                <p:cNvSpPr/>
                <p:nvPr/>
              </p:nvSpPr>
              <p:spPr>
                <a:xfrm>
                  <a:off x="5058658" y="4232921"/>
                  <a:ext cx="79226" cy="4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" name="Google Shape;1049;p20"/>
                <p:cNvSpPr/>
                <p:nvPr/>
              </p:nvSpPr>
              <p:spPr>
                <a:xfrm>
                  <a:off x="5703752" y="4391123"/>
                  <a:ext cx="19094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" name="Google Shape;1050;p20"/>
                <p:cNvSpPr/>
                <p:nvPr/>
              </p:nvSpPr>
              <p:spPr>
                <a:xfrm>
                  <a:off x="4882600" y="3666817"/>
                  <a:ext cx="134896" cy="998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" name="Google Shape;1051;p20"/>
                <p:cNvSpPr/>
                <p:nvPr/>
              </p:nvSpPr>
              <p:spPr>
                <a:xfrm>
                  <a:off x="4822343" y="3471793"/>
                  <a:ext cx="135020" cy="1193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" name="Google Shape;1052;p20"/>
                <p:cNvSpPr/>
                <p:nvPr/>
              </p:nvSpPr>
              <p:spPr>
                <a:xfrm>
                  <a:off x="6725637" y="4024507"/>
                  <a:ext cx="130432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" name="Google Shape;1053;p20"/>
                <p:cNvSpPr/>
                <p:nvPr/>
              </p:nvSpPr>
              <p:spPr>
                <a:xfrm>
                  <a:off x="5941183" y="3304664"/>
                  <a:ext cx="269667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5" h="10975" extrusionOk="0">
                      <a:moveTo>
                        <a:pt x="2094" y="1"/>
                      </a:moveTo>
                      <a:cubicBezTo>
                        <a:pt x="2058" y="1"/>
                        <a:pt x="2022" y="37"/>
                        <a:pt x="2022" y="73"/>
                      </a:cubicBezTo>
                      <a:cubicBezTo>
                        <a:pt x="2022" y="109"/>
                        <a:pt x="2022" y="109"/>
                        <a:pt x="2058" y="154"/>
                      </a:cubicBezTo>
                      <a:lnTo>
                        <a:pt x="2058" y="1457"/>
                      </a:lnTo>
                      <a:lnTo>
                        <a:pt x="1123" y="2320"/>
                      </a:lnTo>
                      <a:lnTo>
                        <a:pt x="1123" y="9923"/>
                      </a:lnTo>
                      <a:lnTo>
                        <a:pt x="0" y="10974"/>
                      </a:lnTo>
                      <a:lnTo>
                        <a:pt x="72" y="10974"/>
                      </a:lnTo>
                      <a:lnTo>
                        <a:pt x="1195" y="9923"/>
                      </a:lnTo>
                      <a:lnTo>
                        <a:pt x="1195" y="2320"/>
                      </a:lnTo>
                      <a:lnTo>
                        <a:pt x="2094" y="1457"/>
                      </a:lnTo>
                      <a:lnTo>
                        <a:pt x="2094" y="154"/>
                      </a:lnTo>
                      <a:cubicBezTo>
                        <a:pt x="2175" y="154"/>
                        <a:pt x="2175" y="109"/>
                        <a:pt x="2175" y="73"/>
                      </a:cubicBezTo>
                      <a:cubicBezTo>
                        <a:pt x="2175" y="37"/>
                        <a:pt x="2130" y="1"/>
                        <a:pt x="209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20"/>
                <p:cNvSpPr/>
                <p:nvPr/>
              </p:nvSpPr>
              <p:spPr>
                <a:xfrm>
                  <a:off x="6414682" y="2640614"/>
                  <a:ext cx="357821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" name="Google Shape;1055;p20"/>
                <p:cNvSpPr/>
                <p:nvPr/>
              </p:nvSpPr>
              <p:spPr>
                <a:xfrm>
                  <a:off x="6650874" y="3857378"/>
                  <a:ext cx="117166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" name="Google Shape;1056;p20"/>
                <p:cNvSpPr/>
                <p:nvPr/>
              </p:nvSpPr>
              <p:spPr>
                <a:xfrm>
                  <a:off x="5369489" y="2728642"/>
                  <a:ext cx="134896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" name="Google Shape;1057;p20"/>
                <p:cNvSpPr/>
                <p:nvPr/>
              </p:nvSpPr>
              <p:spPr>
                <a:xfrm>
                  <a:off x="6256477" y="3304664"/>
                  <a:ext cx="283182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4" h="10975" extrusionOk="0">
                      <a:moveTo>
                        <a:pt x="710" y="1"/>
                      </a:moveTo>
                      <a:cubicBezTo>
                        <a:pt x="638" y="1"/>
                        <a:pt x="638" y="1"/>
                        <a:pt x="638" y="37"/>
                      </a:cubicBezTo>
                      <a:cubicBezTo>
                        <a:pt x="638" y="109"/>
                        <a:pt x="638" y="109"/>
                        <a:pt x="710" y="109"/>
                      </a:cubicBezTo>
                      <a:lnTo>
                        <a:pt x="755" y="109"/>
                      </a:lnTo>
                      <a:lnTo>
                        <a:pt x="1609" y="936"/>
                      </a:lnTo>
                      <a:lnTo>
                        <a:pt x="1609" y="8422"/>
                      </a:lnTo>
                      <a:lnTo>
                        <a:pt x="117" y="9815"/>
                      </a:lnTo>
                      <a:lnTo>
                        <a:pt x="117" y="9321"/>
                      </a:lnTo>
                      <a:lnTo>
                        <a:pt x="1277" y="8242"/>
                      </a:lnTo>
                      <a:lnTo>
                        <a:pt x="1277" y="1277"/>
                      </a:lnTo>
                      <a:cubicBezTo>
                        <a:pt x="1313" y="1277"/>
                        <a:pt x="1348" y="1232"/>
                        <a:pt x="1348" y="1232"/>
                      </a:cubicBezTo>
                      <a:cubicBezTo>
                        <a:pt x="1348" y="1196"/>
                        <a:pt x="1313" y="1160"/>
                        <a:pt x="1277" y="1160"/>
                      </a:cubicBezTo>
                      <a:cubicBezTo>
                        <a:pt x="1205" y="1160"/>
                        <a:pt x="1160" y="1196"/>
                        <a:pt x="1160" y="1232"/>
                      </a:cubicBezTo>
                      <a:cubicBezTo>
                        <a:pt x="1160" y="1232"/>
                        <a:pt x="1205" y="1277"/>
                        <a:pt x="1241" y="1277"/>
                      </a:cubicBezTo>
                      <a:lnTo>
                        <a:pt x="1241" y="8242"/>
                      </a:lnTo>
                      <a:lnTo>
                        <a:pt x="117" y="9249"/>
                      </a:lnTo>
                      <a:lnTo>
                        <a:pt x="117" y="7523"/>
                      </a:lnTo>
                      <a:cubicBezTo>
                        <a:pt x="153" y="7487"/>
                        <a:pt x="153" y="7487"/>
                        <a:pt x="153" y="7451"/>
                      </a:cubicBezTo>
                      <a:cubicBezTo>
                        <a:pt x="153" y="7415"/>
                        <a:pt x="153" y="7379"/>
                        <a:pt x="81" y="7379"/>
                      </a:cubicBezTo>
                      <a:cubicBezTo>
                        <a:pt x="36" y="7379"/>
                        <a:pt x="0" y="7415"/>
                        <a:pt x="0" y="7451"/>
                      </a:cubicBezTo>
                      <a:cubicBezTo>
                        <a:pt x="0" y="7487"/>
                        <a:pt x="36" y="7487"/>
                        <a:pt x="81" y="7523"/>
                      </a:cubicBezTo>
                      <a:lnTo>
                        <a:pt x="81" y="10974"/>
                      </a:lnTo>
                      <a:lnTo>
                        <a:pt x="117" y="10974"/>
                      </a:lnTo>
                      <a:lnTo>
                        <a:pt x="117" y="9887"/>
                      </a:lnTo>
                      <a:lnTo>
                        <a:pt x="2247" y="7937"/>
                      </a:lnTo>
                      <a:lnTo>
                        <a:pt x="2247" y="5133"/>
                      </a:lnTo>
                      <a:cubicBezTo>
                        <a:pt x="2247" y="5133"/>
                        <a:pt x="2283" y="5097"/>
                        <a:pt x="2283" y="5052"/>
                      </a:cubicBezTo>
                      <a:cubicBezTo>
                        <a:pt x="2283" y="5016"/>
                        <a:pt x="2247" y="5016"/>
                        <a:pt x="2211" y="5016"/>
                      </a:cubicBezTo>
                      <a:cubicBezTo>
                        <a:pt x="2175" y="5016"/>
                        <a:pt x="2139" y="5016"/>
                        <a:pt x="2139" y="5052"/>
                      </a:cubicBezTo>
                      <a:cubicBezTo>
                        <a:pt x="2139" y="5097"/>
                        <a:pt x="2139" y="5133"/>
                        <a:pt x="2175" y="5133"/>
                      </a:cubicBezTo>
                      <a:lnTo>
                        <a:pt x="2175" y="7901"/>
                      </a:lnTo>
                      <a:lnTo>
                        <a:pt x="1690" y="8350"/>
                      </a:lnTo>
                      <a:lnTo>
                        <a:pt x="1690" y="936"/>
                      </a:lnTo>
                      <a:lnTo>
                        <a:pt x="791" y="73"/>
                      </a:lnTo>
                      <a:lnTo>
                        <a:pt x="791" y="37"/>
                      </a:lnTo>
                      <a:cubicBezTo>
                        <a:pt x="791" y="1"/>
                        <a:pt x="755" y="1"/>
                        <a:pt x="7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" name="Google Shape;1058;p20"/>
                <p:cNvSpPr/>
                <p:nvPr/>
              </p:nvSpPr>
              <p:spPr>
                <a:xfrm>
                  <a:off x="6200808" y="3930900"/>
                  <a:ext cx="18970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5924" extrusionOk="0">
                      <a:moveTo>
                        <a:pt x="81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117" y="5923"/>
                      </a:lnTo>
                      <a:lnTo>
                        <a:pt x="117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" name="Google Shape;1059;p20"/>
                <p:cNvSpPr/>
                <p:nvPr/>
              </p:nvSpPr>
              <p:spPr>
                <a:xfrm>
                  <a:off x="4942732" y="3109764"/>
                  <a:ext cx="134896" cy="1555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" name="Google Shape;1060;p20"/>
                <p:cNvSpPr/>
                <p:nvPr/>
              </p:nvSpPr>
              <p:spPr>
                <a:xfrm>
                  <a:off x="6772379" y="3309128"/>
                  <a:ext cx="129440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61" name="Google Shape;1061;p20"/>
            <p:cNvGrpSpPr/>
            <p:nvPr/>
          </p:nvGrpSpPr>
          <p:grpSpPr>
            <a:xfrm rot="10800000" flipH="1">
              <a:off x="-571364" y="-660171"/>
              <a:ext cx="10286732" cy="1682777"/>
              <a:chOff x="-1" y="3460729"/>
              <a:chExt cx="10286732" cy="1682777"/>
            </a:xfrm>
          </p:grpSpPr>
          <p:grpSp>
            <p:nvGrpSpPr>
              <p:cNvPr id="1062" name="Google Shape;1062;p20"/>
              <p:cNvGrpSpPr/>
              <p:nvPr/>
            </p:nvGrpSpPr>
            <p:grpSpPr>
              <a:xfrm>
                <a:off x="-1" y="3460729"/>
                <a:ext cx="5143232" cy="1682777"/>
                <a:chOff x="713356" y="2640614"/>
                <a:chExt cx="6188463" cy="2024758"/>
              </a:xfrm>
            </p:grpSpPr>
            <p:sp>
              <p:nvSpPr>
                <p:cNvPr id="1063" name="Google Shape;1063;p20"/>
                <p:cNvSpPr/>
                <p:nvPr/>
              </p:nvSpPr>
              <p:spPr>
                <a:xfrm>
                  <a:off x="3169251" y="3444021"/>
                  <a:ext cx="13489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9851" extrusionOk="0">
                      <a:moveTo>
                        <a:pt x="1007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lnTo>
                        <a:pt x="935" y="108"/>
                      </a:lnTo>
                      <a:lnTo>
                        <a:pt x="0" y="935"/>
                      </a:lnTo>
                      <a:lnTo>
                        <a:pt x="0" y="9850"/>
                      </a:lnTo>
                      <a:lnTo>
                        <a:pt x="72" y="9850"/>
                      </a:lnTo>
                      <a:lnTo>
                        <a:pt x="72" y="935"/>
                      </a:lnTo>
                      <a:lnTo>
                        <a:pt x="971" y="153"/>
                      </a:lnTo>
                      <a:lnTo>
                        <a:pt x="1007" y="153"/>
                      </a:lnTo>
                      <a:cubicBezTo>
                        <a:pt x="1043" y="153"/>
                        <a:pt x="1088" y="108"/>
                        <a:pt x="1088" y="72"/>
                      </a:cubicBezTo>
                      <a:cubicBezTo>
                        <a:pt x="1088" y="36"/>
                        <a:pt x="1043" y="0"/>
                        <a:pt x="100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" name="Google Shape;1064;p20"/>
                <p:cNvSpPr/>
                <p:nvPr/>
              </p:nvSpPr>
              <p:spPr>
                <a:xfrm>
                  <a:off x="3094488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108"/>
                        <a:pt x="37" y="153"/>
                        <a:pt x="73" y="153"/>
                      </a:cubicBezTo>
                      <a:lnTo>
                        <a:pt x="118" y="153"/>
                      </a:lnTo>
                      <a:lnTo>
                        <a:pt x="900" y="863"/>
                      </a:lnTo>
                      <a:lnTo>
                        <a:pt x="900" y="1312"/>
                      </a:lnTo>
                      <a:lnTo>
                        <a:pt x="73" y="2094"/>
                      </a:lnTo>
                      <a:lnTo>
                        <a:pt x="73" y="11198"/>
                      </a:lnTo>
                      <a:lnTo>
                        <a:pt x="118" y="11198"/>
                      </a:lnTo>
                      <a:lnTo>
                        <a:pt x="118" y="2130"/>
                      </a:lnTo>
                      <a:lnTo>
                        <a:pt x="936" y="1348"/>
                      </a:lnTo>
                      <a:lnTo>
                        <a:pt x="936" y="827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" name="Google Shape;1065;p20"/>
                <p:cNvSpPr/>
                <p:nvPr/>
              </p:nvSpPr>
              <p:spPr>
                <a:xfrm>
                  <a:off x="2848254" y="3230027"/>
                  <a:ext cx="135020" cy="1435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" name="Google Shape;1066;p20"/>
                <p:cNvSpPr/>
                <p:nvPr/>
              </p:nvSpPr>
              <p:spPr>
                <a:xfrm>
                  <a:off x="2959716" y="4391123"/>
                  <a:ext cx="111587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" h="2212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36" y="153"/>
                        <a:pt x="81" y="153"/>
                      </a:cubicBezTo>
                      <a:lnTo>
                        <a:pt x="81" y="1537"/>
                      </a:lnTo>
                      <a:lnTo>
                        <a:pt x="791" y="2211"/>
                      </a:lnTo>
                      <a:lnTo>
                        <a:pt x="899" y="2211"/>
                      </a:lnTo>
                      <a:lnTo>
                        <a:pt x="153" y="1501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" name="Google Shape;1067;p20"/>
                <p:cNvSpPr/>
                <p:nvPr/>
              </p:nvSpPr>
              <p:spPr>
                <a:xfrm>
                  <a:off x="3493472" y="4219531"/>
                  <a:ext cx="19094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" name="Google Shape;1068;p20"/>
                <p:cNvSpPr/>
                <p:nvPr/>
              </p:nvSpPr>
              <p:spPr>
                <a:xfrm>
                  <a:off x="3837778" y="2812206"/>
                  <a:ext cx="274255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4947" extrusionOk="0">
                      <a:moveTo>
                        <a:pt x="2130" y="1"/>
                      </a:moveTo>
                      <a:cubicBezTo>
                        <a:pt x="2058" y="1"/>
                        <a:pt x="2023" y="37"/>
                        <a:pt x="2023" y="81"/>
                      </a:cubicBezTo>
                      <a:cubicBezTo>
                        <a:pt x="2023" y="117"/>
                        <a:pt x="2058" y="153"/>
                        <a:pt x="2094" y="153"/>
                      </a:cubicBezTo>
                      <a:lnTo>
                        <a:pt x="2094" y="5618"/>
                      </a:lnTo>
                      <a:lnTo>
                        <a:pt x="1160" y="6480"/>
                      </a:lnTo>
                      <a:lnTo>
                        <a:pt x="1160" y="13859"/>
                      </a:lnTo>
                      <a:lnTo>
                        <a:pt x="0" y="14946"/>
                      </a:lnTo>
                      <a:lnTo>
                        <a:pt x="72" y="14946"/>
                      </a:lnTo>
                      <a:lnTo>
                        <a:pt x="1232" y="13895"/>
                      </a:lnTo>
                      <a:lnTo>
                        <a:pt x="1232" y="6480"/>
                      </a:lnTo>
                      <a:lnTo>
                        <a:pt x="2130" y="5653"/>
                      </a:lnTo>
                      <a:lnTo>
                        <a:pt x="2130" y="153"/>
                      </a:lnTo>
                      <a:cubicBezTo>
                        <a:pt x="2166" y="153"/>
                        <a:pt x="2211" y="117"/>
                        <a:pt x="2211" y="81"/>
                      </a:cubicBezTo>
                      <a:cubicBezTo>
                        <a:pt x="2211" y="37"/>
                        <a:pt x="2166" y="1"/>
                        <a:pt x="21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" name="Google Shape;1069;p20"/>
                <p:cNvSpPr/>
                <p:nvPr/>
              </p:nvSpPr>
              <p:spPr>
                <a:xfrm>
                  <a:off x="3499051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971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cubicBezTo>
                        <a:pt x="899" y="108"/>
                        <a:pt x="899" y="108"/>
                        <a:pt x="935" y="153"/>
                      </a:cubicBezTo>
                      <a:lnTo>
                        <a:pt x="935" y="3478"/>
                      </a:lnTo>
                      <a:lnTo>
                        <a:pt x="0" y="4341"/>
                      </a:lnTo>
                      <a:lnTo>
                        <a:pt x="0" y="7450"/>
                      </a:lnTo>
                      <a:lnTo>
                        <a:pt x="935" y="8313"/>
                      </a:lnTo>
                      <a:lnTo>
                        <a:pt x="935" y="14568"/>
                      </a:lnTo>
                      <a:lnTo>
                        <a:pt x="971" y="14568"/>
                      </a:lnTo>
                      <a:lnTo>
                        <a:pt x="971" y="13103"/>
                      </a:lnTo>
                      <a:lnTo>
                        <a:pt x="2130" y="12061"/>
                      </a:lnTo>
                      <a:lnTo>
                        <a:pt x="2130" y="8610"/>
                      </a:lnTo>
                      <a:lnTo>
                        <a:pt x="3065" y="7747"/>
                      </a:lnTo>
                      <a:lnTo>
                        <a:pt x="3065" y="4646"/>
                      </a:lnTo>
                      <a:lnTo>
                        <a:pt x="2130" y="3784"/>
                      </a:lnTo>
                      <a:lnTo>
                        <a:pt x="2130" y="413"/>
                      </a:lnTo>
                      <a:cubicBezTo>
                        <a:pt x="2166" y="413"/>
                        <a:pt x="2202" y="377"/>
                        <a:pt x="2202" y="377"/>
                      </a:cubicBezTo>
                      <a:cubicBezTo>
                        <a:pt x="2202" y="333"/>
                        <a:pt x="2166" y="297"/>
                        <a:pt x="2130" y="297"/>
                      </a:cubicBezTo>
                      <a:cubicBezTo>
                        <a:pt x="2058" y="297"/>
                        <a:pt x="2022" y="333"/>
                        <a:pt x="2022" y="377"/>
                      </a:cubicBezTo>
                      <a:cubicBezTo>
                        <a:pt x="2022" y="377"/>
                        <a:pt x="2058" y="413"/>
                        <a:pt x="2094" y="413"/>
                      </a:cubicBezTo>
                      <a:lnTo>
                        <a:pt x="2094" y="3820"/>
                      </a:lnTo>
                      <a:lnTo>
                        <a:pt x="3029" y="4646"/>
                      </a:lnTo>
                      <a:lnTo>
                        <a:pt x="3029" y="7747"/>
                      </a:lnTo>
                      <a:lnTo>
                        <a:pt x="2094" y="8574"/>
                      </a:lnTo>
                      <a:lnTo>
                        <a:pt x="2094" y="12016"/>
                      </a:lnTo>
                      <a:lnTo>
                        <a:pt x="971" y="13031"/>
                      </a:lnTo>
                      <a:lnTo>
                        <a:pt x="971" y="11836"/>
                      </a:lnTo>
                      <a:lnTo>
                        <a:pt x="1528" y="11342"/>
                      </a:lnTo>
                      <a:lnTo>
                        <a:pt x="1528" y="2849"/>
                      </a:lnTo>
                      <a:cubicBezTo>
                        <a:pt x="1573" y="2849"/>
                        <a:pt x="1573" y="2804"/>
                        <a:pt x="1573" y="2768"/>
                      </a:cubicBezTo>
                      <a:cubicBezTo>
                        <a:pt x="1573" y="2732"/>
                        <a:pt x="1573" y="2696"/>
                        <a:pt x="1492" y="2696"/>
                      </a:cubicBezTo>
                      <a:cubicBezTo>
                        <a:pt x="1456" y="2696"/>
                        <a:pt x="1420" y="2732"/>
                        <a:pt x="1420" y="2768"/>
                      </a:cubicBezTo>
                      <a:cubicBezTo>
                        <a:pt x="1420" y="2804"/>
                        <a:pt x="1456" y="2849"/>
                        <a:pt x="1492" y="2849"/>
                      </a:cubicBezTo>
                      <a:lnTo>
                        <a:pt x="1492" y="11306"/>
                      </a:lnTo>
                      <a:lnTo>
                        <a:pt x="971" y="11755"/>
                      </a:lnTo>
                      <a:lnTo>
                        <a:pt x="971" y="6327"/>
                      </a:lnTo>
                      <a:cubicBezTo>
                        <a:pt x="1007" y="6327"/>
                        <a:pt x="1043" y="6291"/>
                        <a:pt x="1043" y="6255"/>
                      </a:cubicBezTo>
                      <a:cubicBezTo>
                        <a:pt x="1043" y="6219"/>
                        <a:pt x="1007" y="6174"/>
                        <a:pt x="971" y="6174"/>
                      </a:cubicBezTo>
                      <a:cubicBezTo>
                        <a:pt x="935" y="6174"/>
                        <a:pt x="899" y="6219"/>
                        <a:pt x="899" y="6255"/>
                      </a:cubicBezTo>
                      <a:cubicBezTo>
                        <a:pt x="899" y="6291"/>
                        <a:pt x="899" y="6327"/>
                        <a:pt x="935" y="6327"/>
                      </a:cubicBezTo>
                      <a:lnTo>
                        <a:pt x="935" y="8241"/>
                      </a:lnTo>
                      <a:lnTo>
                        <a:pt x="72" y="7450"/>
                      </a:lnTo>
                      <a:lnTo>
                        <a:pt x="72" y="4377"/>
                      </a:lnTo>
                      <a:lnTo>
                        <a:pt x="971" y="3523"/>
                      </a:lnTo>
                      <a:lnTo>
                        <a:pt x="971" y="153"/>
                      </a:lnTo>
                      <a:cubicBezTo>
                        <a:pt x="1007" y="108"/>
                        <a:pt x="1043" y="108"/>
                        <a:pt x="1043" y="72"/>
                      </a:cubicBezTo>
                      <a:cubicBezTo>
                        <a:pt x="1043" y="36"/>
                        <a:pt x="1007" y="0"/>
                        <a:pt x="97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" name="Google Shape;1070;p20"/>
                <p:cNvSpPr/>
                <p:nvPr/>
              </p:nvSpPr>
              <p:spPr>
                <a:xfrm>
                  <a:off x="3326340" y="3949869"/>
                  <a:ext cx="186225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" name="Google Shape;1071;p20"/>
                <p:cNvSpPr/>
                <p:nvPr/>
              </p:nvSpPr>
              <p:spPr>
                <a:xfrm>
                  <a:off x="3276126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" name="Google Shape;1072;p20"/>
                <p:cNvSpPr/>
                <p:nvPr/>
              </p:nvSpPr>
              <p:spPr>
                <a:xfrm>
                  <a:off x="2904047" y="4232921"/>
                  <a:ext cx="79226" cy="4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" name="Google Shape;1073;p20"/>
                <p:cNvSpPr/>
                <p:nvPr/>
              </p:nvSpPr>
              <p:spPr>
                <a:xfrm>
                  <a:off x="3549141" y="4391123"/>
                  <a:ext cx="19094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" name="Google Shape;1074;p20"/>
                <p:cNvSpPr/>
                <p:nvPr/>
              </p:nvSpPr>
              <p:spPr>
                <a:xfrm>
                  <a:off x="2727988" y="3666817"/>
                  <a:ext cx="134896" cy="998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" name="Google Shape;1075;p20"/>
                <p:cNvSpPr/>
                <p:nvPr/>
              </p:nvSpPr>
              <p:spPr>
                <a:xfrm>
                  <a:off x="842548" y="3857378"/>
                  <a:ext cx="121629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" name="Google Shape;1076;p20"/>
                <p:cNvSpPr/>
                <p:nvPr/>
              </p:nvSpPr>
              <p:spPr>
                <a:xfrm>
                  <a:off x="838085" y="2640614"/>
                  <a:ext cx="362284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7" name="Google Shape;1077;p20"/>
                <p:cNvSpPr/>
                <p:nvPr/>
              </p:nvSpPr>
              <p:spPr>
                <a:xfrm>
                  <a:off x="713356" y="3309128"/>
                  <a:ext cx="129316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" name="Google Shape;1078;p20"/>
                <p:cNvSpPr/>
                <p:nvPr/>
              </p:nvSpPr>
              <p:spPr>
                <a:xfrm>
                  <a:off x="754519" y="4024507"/>
                  <a:ext cx="135020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" name="Google Shape;1079;p20"/>
                <p:cNvSpPr/>
                <p:nvPr/>
              </p:nvSpPr>
              <p:spPr>
                <a:xfrm>
                  <a:off x="2412570" y="3253460"/>
                  <a:ext cx="189573" cy="1411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1388" extrusionOk="0">
                      <a:moveTo>
                        <a:pt x="747" y="0"/>
                      </a:moveTo>
                      <a:cubicBezTo>
                        <a:pt x="711" y="0"/>
                        <a:pt x="675" y="36"/>
                        <a:pt x="675" y="72"/>
                      </a:cubicBezTo>
                      <a:cubicBezTo>
                        <a:pt x="675" y="72"/>
                        <a:pt x="711" y="117"/>
                        <a:pt x="711" y="153"/>
                      </a:cubicBezTo>
                      <a:lnTo>
                        <a:pt x="711" y="8988"/>
                      </a:lnTo>
                      <a:lnTo>
                        <a:pt x="1421" y="9590"/>
                      </a:lnTo>
                      <a:lnTo>
                        <a:pt x="1421" y="10408"/>
                      </a:lnTo>
                      <a:lnTo>
                        <a:pt x="109" y="9248"/>
                      </a:lnTo>
                      <a:lnTo>
                        <a:pt x="109" y="5653"/>
                      </a:lnTo>
                      <a:cubicBezTo>
                        <a:pt x="145" y="5653"/>
                        <a:pt x="145" y="5617"/>
                        <a:pt x="145" y="5582"/>
                      </a:cubicBezTo>
                      <a:cubicBezTo>
                        <a:pt x="145" y="5546"/>
                        <a:pt x="109" y="5510"/>
                        <a:pt x="73" y="5510"/>
                      </a:cubicBezTo>
                      <a:cubicBezTo>
                        <a:pt x="37" y="5510"/>
                        <a:pt x="1" y="5546"/>
                        <a:pt x="1" y="5582"/>
                      </a:cubicBezTo>
                      <a:cubicBezTo>
                        <a:pt x="1" y="5617"/>
                        <a:pt x="37" y="5653"/>
                        <a:pt x="37" y="5653"/>
                      </a:cubicBezTo>
                      <a:lnTo>
                        <a:pt x="37" y="9248"/>
                      </a:lnTo>
                      <a:lnTo>
                        <a:pt x="1421" y="10489"/>
                      </a:lnTo>
                      <a:lnTo>
                        <a:pt x="1421" y="11387"/>
                      </a:lnTo>
                      <a:lnTo>
                        <a:pt x="1457" y="11387"/>
                      </a:lnTo>
                      <a:lnTo>
                        <a:pt x="1457" y="2472"/>
                      </a:lnTo>
                      <a:cubicBezTo>
                        <a:pt x="1493" y="2472"/>
                        <a:pt x="1529" y="2436"/>
                        <a:pt x="1529" y="2400"/>
                      </a:cubicBezTo>
                      <a:cubicBezTo>
                        <a:pt x="1529" y="2364"/>
                        <a:pt x="1493" y="2319"/>
                        <a:pt x="1457" y="2319"/>
                      </a:cubicBezTo>
                      <a:cubicBezTo>
                        <a:pt x="1385" y="2319"/>
                        <a:pt x="1349" y="2364"/>
                        <a:pt x="1349" y="2400"/>
                      </a:cubicBezTo>
                      <a:cubicBezTo>
                        <a:pt x="1349" y="2436"/>
                        <a:pt x="1385" y="2472"/>
                        <a:pt x="1421" y="2472"/>
                      </a:cubicBezTo>
                      <a:lnTo>
                        <a:pt x="1421" y="9509"/>
                      </a:lnTo>
                      <a:lnTo>
                        <a:pt x="783" y="8952"/>
                      </a:lnTo>
                      <a:lnTo>
                        <a:pt x="783" y="153"/>
                      </a:lnTo>
                      <a:cubicBezTo>
                        <a:pt x="819" y="117"/>
                        <a:pt x="854" y="117"/>
                        <a:pt x="854" y="72"/>
                      </a:cubicBezTo>
                      <a:cubicBezTo>
                        <a:pt x="854" y="36"/>
                        <a:pt x="819" y="0"/>
                        <a:pt x="7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" name="Google Shape;1080;p20"/>
                <p:cNvSpPr/>
                <p:nvPr/>
              </p:nvSpPr>
              <p:spPr>
                <a:xfrm>
                  <a:off x="2667732" y="3471793"/>
                  <a:ext cx="135020" cy="1193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" name="Google Shape;1081;p20"/>
                <p:cNvSpPr/>
                <p:nvPr/>
              </p:nvSpPr>
              <p:spPr>
                <a:xfrm>
                  <a:off x="4571025" y="4024507"/>
                  <a:ext cx="130432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20"/>
                <p:cNvSpPr/>
                <p:nvPr/>
              </p:nvSpPr>
              <p:spPr>
                <a:xfrm>
                  <a:off x="1947999" y="3949869"/>
                  <a:ext cx="180522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6" h="5771" extrusionOk="0">
                      <a:moveTo>
                        <a:pt x="72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17"/>
                        <a:pt x="0" y="117"/>
                        <a:pt x="36" y="117"/>
                      </a:cubicBezTo>
                      <a:lnTo>
                        <a:pt x="36" y="710"/>
                      </a:lnTo>
                      <a:lnTo>
                        <a:pt x="485" y="1124"/>
                      </a:lnTo>
                      <a:lnTo>
                        <a:pt x="485" y="4872"/>
                      </a:lnTo>
                      <a:lnTo>
                        <a:pt x="1420" y="5734"/>
                      </a:lnTo>
                      <a:lnTo>
                        <a:pt x="1420" y="5770"/>
                      </a:lnTo>
                      <a:lnTo>
                        <a:pt x="1456" y="5770"/>
                      </a:lnTo>
                      <a:lnTo>
                        <a:pt x="1456" y="5689"/>
                      </a:lnTo>
                      <a:lnTo>
                        <a:pt x="521" y="4872"/>
                      </a:lnTo>
                      <a:lnTo>
                        <a:pt x="521" y="1124"/>
                      </a:lnTo>
                      <a:lnTo>
                        <a:pt x="72" y="710"/>
                      </a:lnTo>
                      <a:lnTo>
                        <a:pt x="72" y="117"/>
                      </a:lnTo>
                      <a:cubicBezTo>
                        <a:pt x="108" y="117"/>
                        <a:pt x="153" y="117"/>
                        <a:pt x="153" y="72"/>
                      </a:cubicBezTo>
                      <a:cubicBezTo>
                        <a:pt x="153" y="36"/>
                        <a:pt x="108" y="0"/>
                        <a:pt x="7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" name="Google Shape;1083;p20"/>
                <p:cNvSpPr/>
                <p:nvPr/>
              </p:nvSpPr>
              <p:spPr>
                <a:xfrm>
                  <a:off x="2054874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08"/>
                        <a:pt x="1" y="153"/>
                        <a:pt x="37" y="153"/>
                      </a:cubicBezTo>
                      <a:lnTo>
                        <a:pt x="37" y="10336"/>
                      </a:lnTo>
                      <a:lnTo>
                        <a:pt x="971" y="11163"/>
                      </a:lnTo>
                      <a:lnTo>
                        <a:pt x="971" y="11423"/>
                      </a:lnTo>
                      <a:lnTo>
                        <a:pt x="1043" y="11423"/>
                      </a:lnTo>
                      <a:lnTo>
                        <a:pt x="1043" y="11163"/>
                      </a:lnTo>
                      <a:lnTo>
                        <a:pt x="109" y="10300"/>
                      </a:lnTo>
                      <a:lnTo>
                        <a:pt x="109" y="153"/>
                      </a:lnTo>
                      <a:cubicBezTo>
                        <a:pt x="145" y="153"/>
                        <a:pt x="145" y="108"/>
                        <a:pt x="145" y="72"/>
                      </a:cubicBezTo>
                      <a:cubicBezTo>
                        <a:pt x="145" y="3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" name="Google Shape;1084;p20"/>
                <p:cNvSpPr/>
                <p:nvPr/>
              </p:nvSpPr>
              <p:spPr>
                <a:xfrm>
                  <a:off x="1947999" y="4219531"/>
                  <a:ext cx="18970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3596" extrusionOk="0">
                      <a:moveTo>
                        <a:pt x="72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36" y="144"/>
                      </a:cubicBezTo>
                      <a:lnTo>
                        <a:pt x="36" y="3595"/>
                      </a:lnTo>
                      <a:lnTo>
                        <a:pt x="72" y="3595"/>
                      </a:lnTo>
                      <a:lnTo>
                        <a:pt x="72" y="144"/>
                      </a:lnTo>
                      <a:cubicBezTo>
                        <a:pt x="108" y="108"/>
                        <a:pt x="153" y="108"/>
                        <a:pt x="153" y="72"/>
                      </a:cubicBezTo>
                      <a:cubicBezTo>
                        <a:pt x="153" y="36"/>
                        <a:pt x="108" y="0"/>
                        <a:pt x="7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" name="Google Shape;1085;p20"/>
                <p:cNvSpPr/>
                <p:nvPr/>
              </p:nvSpPr>
              <p:spPr>
                <a:xfrm>
                  <a:off x="1887742" y="4391123"/>
                  <a:ext cx="17978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2212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72"/>
                        <a:pt x="37" y="108"/>
                        <a:pt x="73" y="108"/>
                      </a:cubicBezTo>
                      <a:lnTo>
                        <a:pt x="73" y="2211"/>
                      </a:lnTo>
                      <a:lnTo>
                        <a:pt x="109" y="2211"/>
                      </a:lnTo>
                      <a:lnTo>
                        <a:pt x="109" y="108"/>
                      </a:lnTo>
                      <a:cubicBezTo>
                        <a:pt x="145" y="108"/>
                        <a:pt x="145" y="72"/>
                        <a:pt x="145" y="72"/>
                      </a:cubicBezTo>
                      <a:cubicBezTo>
                        <a:pt x="145" y="36"/>
                        <a:pt x="109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" name="Google Shape;1086;p20"/>
                <p:cNvSpPr/>
                <p:nvPr/>
              </p:nvSpPr>
              <p:spPr>
                <a:xfrm>
                  <a:off x="1576912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2130" y="0"/>
                      </a:moveTo>
                      <a:cubicBezTo>
                        <a:pt x="2094" y="0"/>
                        <a:pt x="2058" y="36"/>
                        <a:pt x="2058" y="72"/>
                      </a:cubicBezTo>
                      <a:cubicBezTo>
                        <a:pt x="2058" y="108"/>
                        <a:pt x="2058" y="108"/>
                        <a:pt x="2094" y="153"/>
                      </a:cubicBezTo>
                      <a:lnTo>
                        <a:pt x="2094" y="3523"/>
                      </a:lnTo>
                      <a:lnTo>
                        <a:pt x="3029" y="4377"/>
                      </a:lnTo>
                      <a:lnTo>
                        <a:pt x="3029" y="7450"/>
                      </a:lnTo>
                      <a:lnTo>
                        <a:pt x="2166" y="8241"/>
                      </a:lnTo>
                      <a:lnTo>
                        <a:pt x="2166" y="6327"/>
                      </a:lnTo>
                      <a:cubicBezTo>
                        <a:pt x="2166" y="6327"/>
                        <a:pt x="2202" y="6291"/>
                        <a:pt x="2202" y="6255"/>
                      </a:cubicBezTo>
                      <a:cubicBezTo>
                        <a:pt x="2202" y="6219"/>
                        <a:pt x="2166" y="6174"/>
                        <a:pt x="2130" y="6174"/>
                      </a:cubicBezTo>
                      <a:cubicBezTo>
                        <a:pt x="2094" y="6174"/>
                        <a:pt x="2058" y="6219"/>
                        <a:pt x="2058" y="6255"/>
                      </a:cubicBezTo>
                      <a:cubicBezTo>
                        <a:pt x="2058" y="6291"/>
                        <a:pt x="2058" y="6327"/>
                        <a:pt x="2094" y="6327"/>
                      </a:cubicBezTo>
                      <a:lnTo>
                        <a:pt x="2094" y="11755"/>
                      </a:lnTo>
                      <a:lnTo>
                        <a:pt x="1609" y="11306"/>
                      </a:lnTo>
                      <a:lnTo>
                        <a:pt x="1609" y="2849"/>
                      </a:lnTo>
                      <a:cubicBezTo>
                        <a:pt x="1645" y="2849"/>
                        <a:pt x="1645" y="2804"/>
                        <a:pt x="1645" y="2768"/>
                      </a:cubicBezTo>
                      <a:cubicBezTo>
                        <a:pt x="1645" y="2732"/>
                        <a:pt x="1609" y="2696"/>
                        <a:pt x="1573" y="2696"/>
                      </a:cubicBezTo>
                      <a:cubicBezTo>
                        <a:pt x="1528" y="2696"/>
                        <a:pt x="1492" y="2732"/>
                        <a:pt x="1492" y="2768"/>
                      </a:cubicBezTo>
                      <a:cubicBezTo>
                        <a:pt x="1492" y="2804"/>
                        <a:pt x="1528" y="2849"/>
                        <a:pt x="1573" y="2849"/>
                      </a:cubicBezTo>
                      <a:lnTo>
                        <a:pt x="1573" y="11342"/>
                      </a:lnTo>
                      <a:lnTo>
                        <a:pt x="2094" y="11836"/>
                      </a:lnTo>
                      <a:lnTo>
                        <a:pt x="2094" y="13031"/>
                      </a:lnTo>
                      <a:lnTo>
                        <a:pt x="1007" y="12016"/>
                      </a:lnTo>
                      <a:lnTo>
                        <a:pt x="1007" y="8574"/>
                      </a:lnTo>
                      <a:lnTo>
                        <a:pt x="72" y="7747"/>
                      </a:lnTo>
                      <a:lnTo>
                        <a:pt x="72" y="4646"/>
                      </a:lnTo>
                      <a:lnTo>
                        <a:pt x="1007" y="3820"/>
                      </a:lnTo>
                      <a:lnTo>
                        <a:pt x="1007" y="413"/>
                      </a:lnTo>
                      <a:cubicBezTo>
                        <a:pt x="1043" y="413"/>
                        <a:pt x="1043" y="377"/>
                        <a:pt x="1043" y="377"/>
                      </a:cubicBezTo>
                      <a:cubicBezTo>
                        <a:pt x="1043" y="333"/>
                        <a:pt x="1007" y="297"/>
                        <a:pt x="971" y="297"/>
                      </a:cubicBezTo>
                      <a:cubicBezTo>
                        <a:pt x="935" y="297"/>
                        <a:pt x="899" y="333"/>
                        <a:pt x="899" y="377"/>
                      </a:cubicBezTo>
                      <a:cubicBezTo>
                        <a:pt x="899" y="377"/>
                        <a:pt x="899" y="413"/>
                        <a:pt x="935" y="413"/>
                      </a:cubicBezTo>
                      <a:lnTo>
                        <a:pt x="935" y="3784"/>
                      </a:lnTo>
                      <a:lnTo>
                        <a:pt x="0" y="4646"/>
                      </a:lnTo>
                      <a:lnTo>
                        <a:pt x="0" y="7747"/>
                      </a:lnTo>
                      <a:lnTo>
                        <a:pt x="935" y="8610"/>
                      </a:lnTo>
                      <a:lnTo>
                        <a:pt x="935" y="12061"/>
                      </a:lnTo>
                      <a:lnTo>
                        <a:pt x="2094" y="13103"/>
                      </a:lnTo>
                      <a:lnTo>
                        <a:pt x="2094" y="14568"/>
                      </a:lnTo>
                      <a:lnTo>
                        <a:pt x="2166" y="14568"/>
                      </a:lnTo>
                      <a:lnTo>
                        <a:pt x="2166" y="8313"/>
                      </a:lnTo>
                      <a:lnTo>
                        <a:pt x="3065" y="7450"/>
                      </a:lnTo>
                      <a:lnTo>
                        <a:pt x="3065" y="4341"/>
                      </a:lnTo>
                      <a:lnTo>
                        <a:pt x="2166" y="3478"/>
                      </a:lnTo>
                      <a:lnTo>
                        <a:pt x="2166" y="153"/>
                      </a:lnTo>
                      <a:cubicBezTo>
                        <a:pt x="2166" y="108"/>
                        <a:pt x="2202" y="108"/>
                        <a:pt x="2202" y="72"/>
                      </a:cubicBezTo>
                      <a:cubicBezTo>
                        <a:pt x="2202" y="36"/>
                        <a:pt x="2166" y="0"/>
                        <a:pt x="21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" name="Google Shape;1087;p20"/>
                <p:cNvSpPr/>
                <p:nvPr/>
              </p:nvSpPr>
              <p:spPr>
                <a:xfrm>
                  <a:off x="1075392" y="3304664"/>
                  <a:ext cx="278718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8" h="10975" extrusionOk="0">
                      <a:moveTo>
                        <a:pt x="1574" y="1"/>
                      </a:moveTo>
                      <a:cubicBezTo>
                        <a:pt x="1529" y="1"/>
                        <a:pt x="1493" y="1"/>
                        <a:pt x="1493" y="37"/>
                      </a:cubicBezTo>
                      <a:lnTo>
                        <a:pt x="1493" y="73"/>
                      </a:lnTo>
                      <a:lnTo>
                        <a:pt x="594" y="936"/>
                      </a:lnTo>
                      <a:lnTo>
                        <a:pt x="594" y="8350"/>
                      </a:lnTo>
                      <a:lnTo>
                        <a:pt x="73" y="7901"/>
                      </a:lnTo>
                      <a:lnTo>
                        <a:pt x="73" y="5133"/>
                      </a:lnTo>
                      <a:cubicBezTo>
                        <a:pt x="109" y="5133"/>
                        <a:pt x="145" y="5097"/>
                        <a:pt x="145" y="5052"/>
                      </a:cubicBezTo>
                      <a:cubicBezTo>
                        <a:pt x="145" y="5016"/>
                        <a:pt x="109" y="5016"/>
                        <a:pt x="73" y="5016"/>
                      </a:cubicBezTo>
                      <a:cubicBezTo>
                        <a:pt x="37" y="5016"/>
                        <a:pt x="1" y="5016"/>
                        <a:pt x="1" y="5052"/>
                      </a:cubicBezTo>
                      <a:cubicBezTo>
                        <a:pt x="1" y="5097"/>
                        <a:pt x="1" y="5133"/>
                        <a:pt x="37" y="5133"/>
                      </a:cubicBezTo>
                      <a:lnTo>
                        <a:pt x="37" y="7937"/>
                      </a:lnTo>
                      <a:lnTo>
                        <a:pt x="2167" y="9887"/>
                      </a:lnTo>
                      <a:lnTo>
                        <a:pt x="2167" y="10974"/>
                      </a:lnTo>
                      <a:lnTo>
                        <a:pt x="2203" y="10974"/>
                      </a:lnTo>
                      <a:lnTo>
                        <a:pt x="2203" y="7523"/>
                      </a:lnTo>
                      <a:cubicBezTo>
                        <a:pt x="2248" y="7487"/>
                        <a:pt x="2248" y="7487"/>
                        <a:pt x="2248" y="7451"/>
                      </a:cubicBezTo>
                      <a:cubicBezTo>
                        <a:pt x="2248" y="7415"/>
                        <a:pt x="2203" y="7379"/>
                        <a:pt x="2167" y="7379"/>
                      </a:cubicBezTo>
                      <a:cubicBezTo>
                        <a:pt x="2131" y="7379"/>
                        <a:pt x="2095" y="7415"/>
                        <a:pt x="2095" y="7451"/>
                      </a:cubicBezTo>
                      <a:cubicBezTo>
                        <a:pt x="2095" y="7487"/>
                        <a:pt x="2131" y="7487"/>
                        <a:pt x="2167" y="7523"/>
                      </a:cubicBezTo>
                      <a:lnTo>
                        <a:pt x="2167" y="9249"/>
                      </a:lnTo>
                      <a:lnTo>
                        <a:pt x="1044" y="8242"/>
                      </a:lnTo>
                      <a:lnTo>
                        <a:pt x="1044" y="1277"/>
                      </a:lnTo>
                      <a:cubicBezTo>
                        <a:pt x="1079" y="1277"/>
                        <a:pt x="1079" y="1232"/>
                        <a:pt x="1079" y="1232"/>
                      </a:cubicBezTo>
                      <a:cubicBezTo>
                        <a:pt x="1079" y="1196"/>
                        <a:pt x="1044" y="1160"/>
                        <a:pt x="1008" y="1160"/>
                      </a:cubicBezTo>
                      <a:cubicBezTo>
                        <a:pt x="972" y="1160"/>
                        <a:pt x="936" y="1196"/>
                        <a:pt x="936" y="1232"/>
                      </a:cubicBezTo>
                      <a:lnTo>
                        <a:pt x="972" y="1277"/>
                      </a:lnTo>
                      <a:lnTo>
                        <a:pt x="972" y="8242"/>
                      </a:lnTo>
                      <a:lnTo>
                        <a:pt x="2167" y="9321"/>
                      </a:lnTo>
                      <a:lnTo>
                        <a:pt x="2167" y="9815"/>
                      </a:lnTo>
                      <a:lnTo>
                        <a:pt x="630" y="8422"/>
                      </a:lnTo>
                      <a:lnTo>
                        <a:pt x="630" y="936"/>
                      </a:lnTo>
                      <a:lnTo>
                        <a:pt x="1529" y="109"/>
                      </a:lnTo>
                      <a:lnTo>
                        <a:pt x="1574" y="109"/>
                      </a:lnTo>
                      <a:cubicBezTo>
                        <a:pt x="1610" y="109"/>
                        <a:pt x="1646" y="109"/>
                        <a:pt x="1646" y="37"/>
                      </a:cubicBezTo>
                      <a:cubicBezTo>
                        <a:pt x="1646" y="1"/>
                        <a:pt x="1610" y="1"/>
                        <a:pt x="157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" name="Google Shape;1088;p20"/>
                <p:cNvSpPr/>
                <p:nvPr/>
              </p:nvSpPr>
              <p:spPr>
                <a:xfrm>
                  <a:off x="1395274" y="3930900"/>
                  <a:ext cx="19094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5924" extrusionOk="0">
                      <a:moveTo>
                        <a:pt x="72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72" y="5923"/>
                      </a:lnTo>
                      <a:lnTo>
                        <a:pt x="72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" name="Google Shape;1089;p20"/>
                <p:cNvSpPr/>
                <p:nvPr/>
              </p:nvSpPr>
              <p:spPr>
                <a:xfrm>
                  <a:off x="2412570" y="4543745"/>
                  <a:ext cx="17978" cy="121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981" extrusionOk="0">
                      <a:moveTo>
                        <a:pt x="73" y="1"/>
                      </a:moveTo>
                      <a:cubicBezTo>
                        <a:pt x="37" y="1"/>
                        <a:pt x="1" y="46"/>
                        <a:pt x="1" y="82"/>
                      </a:cubicBezTo>
                      <a:cubicBezTo>
                        <a:pt x="1" y="117"/>
                        <a:pt x="37" y="153"/>
                        <a:pt x="37" y="153"/>
                      </a:cubicBezTo>
                      <a:lnTo>
                        <a:pt x="37" y="980"/>
                      </a:lnTo>
                      <a:lnTo>
                        <a:pt x="109" y="980"/>
                      </a:lnTo>
                      <a:lnTo>
                        <a:pt x="109" y="153"/>
                      </a:lnTo>
                      <a:cubicBezTo>
                        <a:pt x="145" y="153"/>
                        <a:pt x="145" y="117"/>
                        <a:pt x="145" y="82"/>
                      </a:cubicBezTo>
                      <a:cubicBezTo>
                        <a:pt x="145" y="4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" name="Google Shape;1090;p20"/>
                <p:cNvSpPr/>
                <p:nvPr/>
              </p:nvSpPr>
              <p:spPr>
                <a:xfrm>
                  <a:off x="2245439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854" y="0"/>
                      </a:moveTo>
                      <a:cubicBezTo>
                        <a:pt x="818" y="0"/>
                        <a:pt x="783" y="36"/>
                        <a:pt x="783" y="72"/>
                      </a:cubicBezTo>
                      <a:lnTo>
                        <a:pt x="783" y="108"/>
                      </a:lnTo>
                      <a:lnTo>
                        <a:pt x="1" y="827"/>
                      </a:lnTo>
                      <a:lnTo>
                        <a:pt x="1" y="1348"/>
                      </a:lnTo>
                      <a:lnTo>
                        <a:pt x="854" y="2130"/>
                      </a:lnTo>
                      <a:lnTo>
                        <a:pt x="854" y="11198"/>
                      </a:lnTo>
                      <a:lnTo>
                        <a:pt x="899" y="11198"/>
                      </a:lnTo>
                      <a:lnTo>
                        <a:pt x="899" y="2094"/>
                      </a:lnTo>
                      <a:lnTo>
                        <a:pt x="73" y="1312"/>
                      </a:lnTo>
                      <a:lnTo>
                        <a:pt x="73" y="863"/>
                      </a:lnTo>
                      <a:lnTo>
                        <a:pt x="854" y="153"/>
                      </a:lnTo>
                      <a:cubicBezTo>
                        <a:pt x="899" y="153"/>
                        <a:pt x="935" y="108"/>
                        <a:pt x="935" y="72"/>
                      </a:cubicBezTo>
                      <a:cubicBezTo>
                        <a:pt x="935" y="36"/>
                        <a:pt x="899" y="0"/>
                        <a:pt x="8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" name="Google Shape;1091;p20"/>
                <p:cNvSpPr/>
                <p:nvPr/>
              </p:nvSpPr>
              <p:spPr>
                <a:xfrm>
                  <a:off x="2156293" y="3444021"/>
                  <a:ext cx="13055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" h="9851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108"/>
                        <a:pt x="46" y="153"/>
                        <a:pt x="82" y="153"/>
                      </a:cubicBezTo>
                      <a:lnTo>
                        <a:pt x="117" y="153"/>
                      </a:lnTo>
                      <a:lnTo>
                        <a:pt x="1016" y="935"/>
                      </a:lnTo>
                      <a:lnTo>
                        <a:pt x="1016" y="9850"/>
                      </a:lnTo>
                      <a:lnTo>
                        <a:pt x="1052" y="9850"/>
                      </a:lnTo>
                      <a:lnTo>
                        <a:pt x="1052" y="935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17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" name="Google Shape;1092;p20"/>
                <p:cNvSpPr/>
                <p:nvPr/>
              </p:nvSpPr>
              <p:spPr>
                <a:xfrm>
                  <a:off x="3786572" y="3304664"/>
                  <a:ext cx="269667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5" h="10975" extrusionOk="0">
                      <a:moveTo>
                        <a:pt x="2094" y="1"/>
                      </a:moveTo>
                      <a:cubicBezTo>
                        <a:pt x="2058" y="1"/>
                        <a:pt x="2022" y="37"/>
                        <a:pt x="2022" y="73"/>
                      </a:cubicBezTo>
                      <a:cubicBezTo>
                        <a:pt x="2022" y="109"/>
                        <a:pt x="2022" y="109"/>
                        <a:pt x="2058" y="154"/>
                      </a:cubicBezTo>
                      <a:lnTo>
                        <a:pt x="2058" y="1457"/>
                      </a:lnTo>
                      <a:lnTo>
                        <a:pt x="1123" y="2320"/>
                      </a:lnTo>
                      <a:lnTo>
                        <a:pt x="1123" y="9923"/>
                      </a:lnTo>
                      <a:lnTo>
                        <a:pt x="0" y="10974"/>
                      </a:lnTo>
                      <a:lnTo>
                        <a:pt x="72" y="10974"/>
                      </a:lnTo>
                      <a:lnTo>
                        <a:pt x="1195" y="9923"/>
                      </a:lnTo>
                      <a:lnTo>
                        <a:pt x="1195" y="2320"/>
                      </a:lnTo>
                      <a:lnTo>
                        <a:pt x="2094" y="1457"/>
                      </a:lnTo>
                      <a:lnTo>
                        <a:pt x="2094" y="154"/>
                      </a:lnTo>
                      <a:cubicBezTo>
                        <a:pt x="2175" y="154"/>
                        <a:pt x="2175" y="109"/>
                        <a:pt x="2175" y="73"/>
                      </a:cubicBezTo>
                      <a:cubicBezTo>
                        <a:pt x="2175" y="37"/>
                        <a:pt x="2130" y="1"/>
                        <a:pt x="209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3" name="Google Shape;1093;p20"/>
                <p:cNvSpPr/>
                <p:nvPr/>
              </p:nvSpPr>
              <p:spPr>
                <a:xfrm>
                  <a:off x="2106204" y="2728642"/>
                  <a:ext cx="133780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9" h="15621" extrusionOk="0">
                      <a:moveTo>
                        <a:pt x="1007" y="1"/>
                      </a:moveTo>
                      <a:cubicBezTo>
                        <a:pt x="971" y="1"/>
                        <a:pt x="935" y="36"/>
                        <a:pt x="935" y="81"/>
                      </a:cubicBezTo>
                      <a:cubicBezTo>
                        <a:pt x="935" y="117"/>
                        <a:pt x="971" y="117"/>
                        <a:pt x="971" y="153"/>
                      </a:cubicBezTo>
                      <a:lnTo>
                        <a:pt x="971" y="3523"/>
                      </a:lnTo>
                      <a:lnTo>
                        <a:pt x="72" y="4350"/>
                      </a:lnTo>
                      <a:lnTo>
                        <a:pt x="72" y="12133"/>
                      </a:lnTo>
                      <a:lnTo>
                        <a:pt x="971" y="12996"/>
                      </a:lnTo>
                      <a:lnTo>
                        <a:pt x="971" y="15090"/>
                      </a:lnTo>
                      <a:lnTo>
                        <a:pt x="108" y="14308"/>
                      </a:lnTo>
                      <a:lnTo>
                        <a:pt x="108" y="13032"/>
                      </a:lnTo>
                      <a:cubicBezTo>
                        <a:pt x="144" y="13032"/>
                        <a:pt x="144" y="12996"/>
                        <a:pt x="144" y="12960"/>
                      </a:cubicBezTo>
                      <a:cubicBezTo>
                        <a:pt x="144" y="12924"/>
                        <a:pt x="144" y="12888"/>
                        <a:pt x="72" y="12888"/>
                      </a:cubicBezTo>
                      <a:cubicBezTo>
                        <a:pt x="36" y="12888"/>
                        <a:pt x="0" y="12924"/>
                        <a:pt x="0" y="12960"/>
                      </a:cubicBezTo>
                      <a:cubicBezTo>
                        <a:pt x="0" y="12996"/>
                        <a:pt x="36" y="13032"/>
                        <a:pt x="72" y="13032"/>
                      </a:cubicBezTo>
                      <a:lnTo>
                        <a:pt x="72" y="14308"/>
                      </a:lnTo>
                      <a:lnTo>
                        <a:pt x="971" y="15171"/>
                      </a:lnTo>
                      <a:lnTo>
                        <a:pt x="971" y="15620"/>
                      </a:lnTo>
                      <a:lnTo>
                        <a:pt x="1043" y="15620"/>
                      </a:lnTo>
                      <a:lnTo>
                        <a:pt x="1043" y="12996"/>
                      </a:lnTo>
                      <a:lnTo>
                        <a:pt x="108" y="12133"/>
                      </a:lnTo>
                      <a:lnTo>
                        <a:pt x="108" y="4386"/>
                      </a:lnTo>
                      <a:lnTo>
                        <a:pt x="1043" y="3523"/>
                      </a:lnTo>
                      <a:lnTo>
                        <a:pt x="1043" y="153"/>
                      </a:lnTo>
                      <a:cubicBezTo>
                        <a:pt x="1079" y="117"/>
                        <a:pt x="1079" y="117"/>
                        <a:pt x="1079" y="81"/>
                      </a:cubicBezTo>
                      <a:cubicBezTo>
                        <a:pt x="1079" y="36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4" name="Google Shape;1094;p20"/>
                <p:cNvSpPr/>
                <p:nvPr/>
              </p:nvSpPr>
              <p:spPr>
                <a:xfrm>
                  <a:off x="4260071" y="2640614"/>
                  <a:ext cx="357821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5" name="Google Shape;1095;p20"/>
                <p:cNvSpPr/>
                <p:nvPr/>
              </p:nvSpPr>
              <p:spPr>
                <a:xfrm>
                  <a:off x="4496262" y="3857378"/>
                  <a:ext cx="117166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6" name="Google Shape;1096;p20"/>
                <p:cNvSpPr/>
                <p:nvPr/>
              </p:nvSpPr>
              <p:spPr>
                <a:xfrm>
                  <a:off x="3214877" y="2728642"/>
                  <a:ext cx="134896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7" name="Google Shape;1097;p20"/>
                <p:cNvSpPr/>
                <p:nvPr/>
              </p:nvSpPr>
              <p:spPr>
                <a:xfrm>
                  <a:off x="1399737" y="3304664"/>
                  <a:ext cx="274255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0975" extrusionOk="0">
                      <a:moveTo>
                        <a:pt x="81" y="1"/>
                      </a:moveTo>
                      <a:cubicBezTo>
                        <a:pt x="36" y="1"/>
                        <a:pt x="0" y="37"/>
                        <a:pt x="0" y="73"/>
                      </a:cubicBezTo>
                      <a:cubicBezTo>
                        <a:pt x="0" y="109"/>
                        <a:pt x="36" y="154"/>
                        <a:pt x="81" y="154"/>
                      </a:cubicBezTo>
                      <a:lnTo>
                        <a:pt x="81" y="1457"/>
                      </a:lnTo>
                      <a:lnTo>
                        <a:pt x="1016" y="2320"/>
                      </a:lnTo>
                      <a:lnTo>
                        <a:pt x="1016" y="9923"/>
                      </a:lnTo>
                      <a:lnTo>
                        <a:pt x="2139" y="10974"/>
                      </a:lnTo>
                      <a:lnTo>
                        <a:pt x="2211" y="10974"/>
                      </a:lnTo>
                      <a:lnTo>
                        <a:pt x="1052" y="9923"/>
                      </a:lnTo>
                      <a:lnTo>
                        <a:pt x="1052" y="2320"/>
                      </a:lnTo>
                      <a:lnTo>
                        <a:pt x="153" y="1457"/>
                      </a:lnTo>
                      <a:lnTo>
                        <a:pt x="153" y="154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" name="Google Shape;1098;p20"/>
                <p:cNvSpPr/>
                <p:nvPr/>
              </p:nvSpPr>
              <p:spPr>
                <a:xfrm>
                  <a:off x="4101866" y="3304664"/>
                  <a:ext cx="283182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4" h="10975" extrusionOk="0">
                      <a:moveTo>
                        <a:pt x="710" y="1"/>
                      </a:moveTo>
                      <a:cubicBezTo>
                        <a:pt x="638" y="1"/>
                        <a:pt x="638" y="1"/>
                        <a:pt x="638" y="37"/>
                      </a:cubicBezTo>
                      <a:cubicBezTo>
                        <a:pt x="638" y="109"/>
                        <a:pt x="638" y="109"/>
                        <a:pt x="710" y="109"/>
                      </a:cubicBezTo>
                      <a:lnTo>
                        <a:pt x="755" y="109"/>
                      </a:lnTo>
                      <a:lnTo>
                        <a:pt x="1609" y="936"/>
                      </a:lnTo>
                      <a:lnTo>
                        <a:pt x="1609" y="8422"/>
                      </a:lnTo>
                      <a:lnTo>
                        <a:pt x="117" y="9815"/>
                      </a:lnTo>
                      <a:lnTo>
                        <a:pt x="117" y="9321"/>
                      </a:lnTo>
                      <a:lnTo>
                        <a:pt x="1277" y="8242"/>
                      </a:lnTo>
                      <a:lnTo>
                        <a:pt x="1277" y="1277"/>
                      </a:lnTo>
                      <a:cubicBezTo>
                        <a:pt x="1313" y="1277"/>
                        <a:pt x="1348" y="1232"/>
                        <a:pt x="1348" y="1232"/>
                      </a:cubicBezTo>
                      <a:cubicBezTo>
                        <a:pt x="1348" y="1196"/>
                        <a:pt x="1313" y="1160"/>
                        <a:pt x="1277" y="1160"/>
                      </a:cubicBezTo>
                      <a:cubicBezTo>
                        <a:pt x="1205" y="1160"/>
                        <a:pt x="1160" y="1196"/>
                        <a:pt x="1160" y="1232"/>
                      </a:cubicBezTo>
                      <a:cubicBezTo>
                        <a:pt x="1160" y="1232"/>
                        <a:pt x="1205" y="1277"/>
                        <a:pt x="1241" y="1277"/>
                      </a:cubicBezTo>
                      <a:lnTo>
                        <a:pt x="1241" y="8242"/>
                      </a:lnTo>
                      <a:lnTo>
                        <a:pt x="117" y="9249"/>
                      </a:lnTo>
                      <a:lnTo>
                        <a:pt x="117" y="7523"/>
                      </a:lnTo>
                      <a:cubicBezTo>
                        <a:pt x="153" y="7487"/>
                        <a:pt x="153" y="7487"/>
                        <a:pt x="153" y="7451"/>
                      </a:cubicBezTo>
                      <a:cubicBezTo>
                        <a:pt x="153" y="7415"/>
                        <a:pt x="153" y="7379"/>
                        <a:pt x="81" y="7379"/>
                      </a:cubicBezTo>
                      <a:cubicBezTo>
                        <a:pt x="36" y="7379"/>
                        <a:pt x="0" y="7415"/>
                        <a:pt x="0" y="7451"/>
                      </a:cubicBezTo>
                      <a:cubicBezTo>
                        <a:pt x="0" y="7487"/>
                        <a:pt x="36" y="7487"/>
                        <a:pt x="81" y="7523"/>
                      </a:cubicBezTo>
                      <a:lnTo>
                        <a:pt x="81" y="10974"/>
                      </a:lnTo>
                      <a:lnTo>
                        <a:pt x="117" y="10974"/>
                      </a:lnTo>
                      <a:lnTo>
                        <a:pt x="117" y="9887"/>
                      </a:lnTo>
                      <a:lnTo>
                        <a:pt x="2247" y="7937"/>
                      </a:lnTo>
                      <a:lnTo>
                        <a:pt x="2247" y="5133"/>
                      </a:lnTo>
                      <a:cubicBezTo>
                        <a:pt x="2247" y="5133"/>
                        <a:pt x="2283" y="5097"/>
                        <a:pt x="2283" y="5052"/>
                      </a:cubicBezTo>
                      <a:cubicBezTo>
                        <a:pt x="2283" y="5016"/>
                        <a:pt x="2247" y="5016"/>
                        <a:pt x="2211" y="5016"/>
                      </a:cubicBezTo>
                      <a:cubicBezTo>
                        <a:pt x="2175" y="5016"/>
                        <a:pt x="2139" y="5016"/>
                        <a:pt x="2139" y="5052"/>
                      </a:cubicBezTo>
                      <a:cubicBezTo>
                        <a:pt x="2139" y="5097"/>
                        <a:pt x="2139" y="5133"/>
                        <a:pt x="2175" y="5133"/>
                      </a:cubicBezTo>
                      <a:lnTo>
                        <a:pt x="2175" y="7901"/>
                      </a:lnTo>
                      <a:lnTo>
                        <a:pt x="1690" y="8350"/>
                      </a:lnTo>
                      <a:lnTo>
                        <a:pt x="1690" y="936"/>
                      </a:lnTo>
                      <a:lnTo>
                        <a:pt x="791" y="73"/>
                      </a:lnTo>
                      <a:lnTo>
                        <a:pt x="791" y="37"/>
                      </a:lnTo>
                      <a:cubicBezTo>
                        <a:pt x="791" y="1"/>
                        <a:pt x="755" y="1"/>
                        <a:pt x="7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" name="Google Shape;1099;p20"/>
                <p:cNvSpPr/>
                <p:nvPr/>
              </p:nvSpPr>
              <p:spPr>
                <a:xfrm>
                  <a:off x="4046197" y="3930900"/>
                  <a:ext cx="18970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5924" extrusionOk="0">
                      <a:moveTo>
                        <a:pt x="81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117" y="5923"/>
                      </a:lnTo>
                      <a:lnTo>
                        <a:pt x="117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" name="Google Shape;1100;p20"/>
                <p:cNvSpPr/>
                <p:nvPr/>
              </p:nvSpPr>
              <p:spPr>
                <a:xfrm>
                  <a:off x="2788121" y="3109764"/>
                  <a:ext cx="134896" cy="1555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1" name="Google Shape;1101;p20"/>
                <p:cNvSpPr/>
                <p:nvPr/>
              </p:nvSpPr>
              <p:spPr>
                <a:xfrm>
                  <a:off x="1348407" y="2812206"/>
                  <a:ext cx="269791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14947" extrusionOk="0">
                      <a:moveTo>
                        <a:pt x="82" y="1"/>
                      </a:moveTo>
                      <a:cubicBezTo>
                        <a:pt x="46" y="1"/>
                        <a:pt x="1" y="37"/>
                        <a:pt x="1" y="81"/>
                      </a:cubicBezTo>
                      <a:cubicBezTo>
                        <a:pt x="1" y="117"/>
                        <a:pt x="1" y="153"/>
                        <a:pt x="46" y="153"/>
                      </a:cubicBezTo>
                      <a:lnTo>
                        <a:pt x="46" y="5653"/>
                      </a:lnTo>
                      <a:lnTo>
                        <a:pt x="980" y="6480"/>
                      </a:lnTo>
                      <a:lnTo>
                        <a:pt x="980" y="13895"/>
                      </a:lnTo>
                      <a:lnTo>
                        <a:pt x="2104" y="14946"/>
                      </a:lnTo>
                      <a:lnTo>
                        <a:pt x="2176" y="14946"/>
                      </a:lnTo>
                      <a:lnTo>
                        <a:pt x="1052" y="13859"/>
                      </a:lnTo>
                      <a:lnTo>
                        <a:pt x="1052" y="6480"/>
                      </a:lnTo>
                      <a:lnTo>
                        <a:pt x="118" y="5618"/>
                      </a:lnTo>
                      <a:lnTo>
                        <a:pt x="118" y="153"/>
                      </a:lnTo>
                      <a:cubicBezTo>
                        <a:pt x="154" y="153"/>
                        <a:pt x="154" y="117"/>
                        <a:pt x="154" y="81"/>
                      </a:cubicBezTo>
                      <a:cubicBezTo>
                        <a:pt x="154" y="37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2" name="Google Shape;1102;p20"/>
                <p:cNvSpPr/>
                <p:nvPr/>
              </p:nvSpPr>
              <p:spPr>
                <a:xfrm>
                  <a:off x="4617768" y="3309128"/>
                  <a:ext cx="129440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3" name="Google Shape;1103;p20"/>
                <p:cNvSpPr/>
                <p:nvPr/>
              </p:nvSpPr>
              <p:spPr>
                <a:xfrm>
                  <a:off x="5323862" y="3444021"/>
                  <a:ext cx="13489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9851" extrusionOk="0">
                      <a:moveTo>
                        <a:pt x="1007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lnTo>
                        <a:pt x="935" y="108"/>
                      </a:lnTo>
                      <a:lnTo>
                        <a:pt x="0" y="935"/>
                      </a:lnTo>
                      <a:lnTo>
                        <a:pt x="0" y="9850"/>
                      </a:lnTo>
                      <a:lnTo>
                        <a:pt x="72" y="9850"/>
                      </a:lnTo>
                      <a:lnTo>
                        <a:pt x="72" y="935"/>
                      </a:lnTo>
                      <a:lnTo>
                        <a:pt x="971" y="153"/>
                      </a:lnTo>
                      <a:lnTo>
                        <a:pt x="1007" y="153"/>
                      </a:lnTo>
                      <a:cubicBezTo>
                        <a:pt x="1043" y="153"/>
                        <a:pt x="1088" y="108"/>
                        <a:pt x="1088" y="72"/>
                      </a:cubicBezTo>
                      <a:cubicBezTo>
                        <a:pt x="1088" y="36"/>
                        <a:pt x="1043" y="0"/>
                        <a:pt x="100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4" name="Google Shape;1104;p20"/>
                <p:cNvSpPr/>
                <p:nvPr/>
              </p:nvSpPr>
              <p:spPr>
                <a:xfrm>
                  <a:off x="5249099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108"/>
                        <a:pt x="37" y="153"/>
                        <a:pt x="73" y="153"/>
                      </a:cubicBezTo>
                      <a:lnTo>
                        <a:pt x="118" y="153"/>
                      </a:lnTo>
                      <a:lnTo>
                        <a:pt x="900" y="863"/>
                      </a:lnTo>
                      <a:lnTo>
                        <a:pt x="900" y="1312"/>
                      </a:lnTo>
                      <a:lnTo>
                        <a:pt x="73" y="2094"/>
                      </a:lnTo>
                      <a:lnTo>
                        <a:pt x="73" y="11198"/>
                      </a:lnTo>
                      <a:lnTo>
                        <a:pt x="118" y="11198"/>
                      </a:lnTo>
                      <a:lnTo>
                        <a:pt x="118" y="2130"/>
                      </a:lnTo>
                      <a:lnTo>
                        <a:pt x="936" y="1348"/>
                      </a:lnTo>
                      <a:lnTo>
                        <a:pt x="936" y="827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5" name="Google Shape;1105;p20"/>
                <p:cNvSpPr/>
                <p:nvPr/>
              </p:nvSpPr>
              <p:spPr>
                <a:xfrm>
                  <a:off x="5002865" y="3230027"/>
                  <a:ext cx="135020" cy="1435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6" name="Google Shape;1106;p20"/>
                <p:cNvSpPr/>
                <p:nvPr/>
              </p:nvSpPr>
              <p:spPr>
                <a:xfrm>
                  <a:off x="5114328" y="4391123"/>
                  <a:ext cx="111586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" h="2212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36" y="153"/>
                        <a:pt x="81" y="153"/>
                      </a:cubicBezTo>
                      <a:lnTo>
                        <a:pt x="81" y="1537"/>
                      </a:lnTo>
                      <a:lnTo>
                        <a:pt x="791" y="2211"/>
                      </a:lnTo>
                      <a:lnTo>
                        <a:pt x="899" y="2211"/>
                      </a:lnTo>
                      <a:lnTo>
                        <a:pt x="153" y="1501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7" name="Google Shape;1107;p20"/>
                <p:cNvSpPr/>
                <p:nvPr/>
              </p:nvSpPr>
              <p:spPr>
                <a:xfrm>
                  <a:off x="5648083" y="4219531"/>
                  <a:ext cx="19094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8" name="Google Shape;1108;p20"/>
                <p:cNvSpPr/>
                <p:nvPr/>
              </p:nvSpPr>
              <p:spPr>
                <a:xfrm>
                  <a:off x="5992389" y="2812206"/>
                  <a:ext cx="274255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4947" extrusionOk="0">
                      <a:moveTo>
                        <a:pt x="2130" y="1"/>
                      </a:moveTo>
                      <a:cubicBezTo>
                        <a:pt x="2058" y="1"/>
                        <a:pt x="2023" y="37"/>
                        <a:pt x="2023" y="81"/>
                      </a:cubicBezTo>
                      <a:cubicBezTo>
                        <a:pt x="2023" y="117"/>
                        <a:pt x="2058" y="153"/>
                        <a:pt x="2094" y="153"/>
                      </a:cubicBezTo>
                      <a:lnTo>
                        <a:pt x="2094" y="5618"/>
                      </a:lnTo>
                      <a:lnTo>
                        <a:pt x="1160" y="6480"/>
                      </a:lnTo>
                      <a:lnTo>
                        <a:pt x="1160" y="13859"/>
                      </a:lnTo>
                      <a:lnTo>
                        <a:pt x="0" y="14946"/>
                      </a:lnTo>
                      <a:lnTo>
                        <a:pt x="72" y="14946"/>
                      </a:lnTo>
                      <a:lnTo>
                        <a:pt x="1232" y="13895"/>
                      </a:lnTo>
                      <a:lnTo>
                        <a:pt x="1232" y="6480"/>
                      </a:lnTo>
                      <a:lnTo>
                        <a:pt x="2130" y="5653"/>
                      </a:lnTo>
                      <a:lnTo>
                        <a:pt x="2130" y="153"/>
                      </a:lnTo>
                      <a:cubicBezTo>
                        <a:pt x="2166" y="153"/>
                        <a:pt x="2211" y="117"/>
                        <a:pt x="2211" y="81"/>
                      </a:cubicBezTo>
                      <a:cubicBezTo>
                        <a:pt x="2211" y="37"/>
                        <a:pt x="2166" y="1"/>
                        <a:pt x="21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9" name="Google Shape;1109;p20"/>
                <p:cNvSpPr/>
                <p:nvPr/>
              </p:nvSpPr>
              <p:spPr>
                <a:xfrm>
                  <a:off x="5653662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971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cubicBezTo>
                        <a:pt x="899" y="108"/>
                        <a:pt x="899" y="108"/>
                        <a:pt x="935" y="153"/>
                      </a:cubicBezTo>
                      <a:lnTo>
                        <a:pt x="935" y="3478"/>
                      </a:lnTo>
                      <a:lnTo>
                        <a:pt x="0" y="4341"/>
                      </a:lnTo>
                      <a:lnTo>
                        <a:pt x="0" y="7450"/>
                      </a:lnTo>
                      <a:lnTo>
                        <a:pt x="935" y="8313"/>
                      </a:lnTo>
                      <a:lnTo>
                        <a:pt x="935" y="14568"/>
                      </a:lnTo>
                      <a:lnTo>
                        <a:pt x="971" y="14568"/>
                      </a:lnTo>
                      <a:lnTo>
                        <a:pt x="971" y="13103"/>
                      </a:lnTo>
                      <a:lnTo>
                        <a:pt x="2130" y="12061"/>
                      </a:lnTo>
                      <a:lnTo>
                        <a:pt x="2130" y="8610"/>
                      </a:lnTo>
                      <a:lnTo>
                        <a:pt x="3065" y="7747"/>
                      </a:lnTo>
                      <a:lnTo>
                        <a:pt x="3065" y="4646"/>
                      </a:lnTo>
                      <a:lnTo>
                        <a:pt x="2130" y="3784"/>
                      </a:lnTo>
                      <a:lnTo>
                        <a:pt x="2130" y="413"/>
                      </a:lnTo>
                      <a:cubicBezTo>
                        <a:pt x="2166" y="413"/>
                        <a:pt x="2202" y="377"/>
                        <a:pt x="2202" y="377"/>
                      </a:cubicBezTo>
                      <a:cubicBezTo>
                        <a:pt x="2202" y="333"/>
                        <a:pt x="2166" y="297"/>
                        <a:pt x="2130" y="297"/>
                      </a:cubicBezTo>
                      <a:cubicBezTo>
                        <a:pt x="2058" y="297"/>
                        <a:pt x="2022" y="333"/>
                        <a:pt x="2022" y="377"/>
                      </a:cubicBezTo>
                      <a:cubicBezTo>
                        <a:pt x="2022" y="377"/>
                        <a:pt x="2058" y="413"/>
                        <a:pt x="2094" y="413"/>
                      </a:cubicBezTo>
                      <a:lnTo>
                        <a:pt x="2094" y="3820"/>
                      </a:lnTo>
                      <a:lnTo>
                        <a:pt x="3029" y="4646"/>
                      </a:lnTo>
                      <a:lnTo>
                        <a:pt x="3029" y="7747"/>
                      </a:lnTo>
                      <a:lnTo>
                        <a:pt x="2094" y="8574"/>
                      </a:lnTo>
                      <a:lnTo>
                        <a:pt x="2094" y="12016"/>
                      </a:lnTo>
                      <a:lnTo>
                        <a:pt x="971" y="13031"/>
                      </a:lnTo>
                      <a:lnTo>
                        <a:pt x="971" y="11836"/>
                      </a:lnTo>
                      <a:lnTo>
                        <a:pt x="1528" y="11342"/>
                      </a:lnTo>
                      <a:lnTo>
                        <a:pt x="1528" y="2849"/>
                      </a:lnTo>
                      <a:cubicBezTo>
                        <a:pt x="1573" y="2849"/>
                        <a:pt x="1573" y="2804"/>
                        <a:pt x="1573" y="2768"/>
                      </a:cubicBezTo>
                      <a:cubicBezTo>
                        <a:pt x="1573" y="2732"/>
                        <a:pt x="1573" y="2696"/>
                        <a:pt x="1492" y="2696"/>
                      </a:cubicBezTo>
                      <a:cubicBezTo>
                        <a:pt x="1456" y="2696"/>
                        <a:pt x="1420" y="2732"/>
                        <a:pt x="1420" y="2768"/>
                      </a:cubicBezTo>
                      <a:cubicBezTo>
                        <a:pt x="1420" y="2804"/>
                        <a:pt x="1456" y="2849"/>
                        <a:pt x="1492" y="2849"/>
                      </a:cubicBezTo>
                      <a:lnTo>
                        <a:pt x="1492" y="11306"/>
                      </a:lnTo>
                      <a:lnTo>
                        <a:pt x="971" y="11755"/>
                      </a:lnTo>
                      <a:lnTo>
                        <a:pt x="971" y="6327"/>
                      </a:lnTo>
                      <a:cubicBezTo>
                        <a:pt x="1007" y="6327"/>
                        <a:pt x="1043" y="6291"/>
                        <a:pt x="1043" y="6255"/>
                      </a:cubicBezTo>
                      <a:cubicBezTo>
                        <a:pt x="1043" y="6219"/>
                        <a:pt x="1007" y="6174"/>
                        <a:pt x="971" y="6174"/>
                      </a:cubicBezTo>
                      <a:cubicBezTo>
                        <a:pt x="935" y="6174"/>
                        <a:pt x="899" y="6219"/>
                        <a:pt x="899" y="6255"/>
                      </a:cubicBezTo>
                      <a:cubicBezTo>
                        <a:pt x="899" y="6291"/>
                        <a:pt x="899" y="6327"/>
                        <a:pt x="935" y="6327"/>
                      </a:cubicBezTo>
                      <a:lnTo>
                        <a:pt x="935" y="8241"/>
                      </a:lnTo>
                      <a:lnTo>
                        <a:pt x="72" y="7450"/>
                      </a:lnTo>
                      <a:lnTo>
                        <a:pt x="72" y="4377"/>
                      </a:lnTo>
                      <a:lnTo>
                        <a:pt x="971" y="3523"/>
                      </a:lnTo>
                      <a:lnTo>
                        <a:pt x="971" y="153"/>
                      </a:lnTo>
                      <a:cubicBezTo>
                        <a:pt x="1007" y="108"/>
                        <a:pt x="1043" y="108"/>
                        <a:pt x="1043" y="72"/>
                      </a:cubicBezTo>
                      <a:cubicBezTo>
                        <a:pt x="1043" y="36"/>
                        <a:pt x="1007" y="0"/>
                        <a:pt x="97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0" name="Google Shape;1110;p20"/>
                <p:cNvSpPr/>
                <p:nvPr/>
              </p:nvSpPr>
              <p:spPr>
                <a:xfrm>
                  <a:off x="5480951" y="3949869"/>
                  <a:ext cx="186225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1" name="Google Shape;1111;p20"/>
                <p:cNvSpPr/>
                <p:nvPr/>
              </p:nvSpPr>
              <p:spPr>
                <a:xfrm>
                  <a:off x="5430737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2" name="Google Shape;1112;p20"/>
                <p:cNvSpPr/>
                <p:nvPr/>
              </p:nvSpPr>
              <p:spPr>
                <a:xfrm>
                  <a:off x="5058658" y="4232921"/>
                  <a:ext cx="79226" cy="4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3" name="Google Shape;1113;p20"/>
                <p:cNvSpPr/>
                <p:nvPr/>
              </p:nvSpPr>
              <p:spPr>
                <a:xfrm>
                  <a:off x="5703752" y="4391123"/>
                  <a:ext cx="19094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4" name="Google Shape;1114;p20"/>
                <p:cNvSpPr/>
                <p:nvPr/>
              </p:nvSpPr>
              <p:spPr>
                <a:xfrm>
                  <a:off x="4882600" y="3666817"/>
                  <a:ext cx="134896" cy="998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5" name="Google Shape;1115;p20"/>
                <p:cNvSpPr/>
                <p:nvPr/>
              </p:nvSpPr>
              <p:spPr>
                <a:xfrm>
                  <a:off x="4822343" y="3471793"/>
                  <a:ext cx="135020" cy="1193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6" name="Google Shape;1116;p20"/>
                <p:cNvSpPr/>
                <p:nvPr/>
              </p:nvSpPr>
              <p:spPr>
                <a:xfrm>
                  <a:off x="6725637" y="4024507"/>
                  <a:ext cx="130432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20"/>
                <p:cNvSpPr/>
                <p:nvPr/>
              </p:nvSpPr>
              <p:spPr>
                <a:xfrm>
                  <a:off x="5941183" y="3304664"/>
                  <a:ext cx="269667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5" h="10975" extrusionOk="0">
                      <a:moveTo>
                        <a:pt x="2094" y="1"/>
                      </a:moveTo>
                      <a:cubicBezTo>
                        <a:pt x="2058" y="1"/>
                        <a:pt x="2022" y="37"/>
                        <a:pt x="2022" y="73"/>
                      </a:cubicBezTo>
                      <a:cubicBezTo>
                        <a:pt x="2022" y="109"/>
                        <a:pt x="2022" y="109"/>
                        <a:pt x="2058" y="154"/>
                      </a:cubicBezTo>
                      <a:lnTo>
                        <a:pt x="2058" y="1457"/>
                      </a:lnTo>
                      <a:lnTo>
                        <a:pt x="1123" y="2320"/>
                      </a:lnTo>
                      <a:lnTo>
                        <a:pt x="1123" y="9923"/>
                      </a:lnTo>
                      <a:lnTo>
                        <a:pt x="0" y="10974"/>
                      </a:lnTo>
                      <a:lnTo>
                        <a:pt x="72" y="10974"/>
                      </a:lnTo>
                      <a:lnTo>
                        <a:pt x="1195" y="9923"/>
                      </a:lnTo>
                      <a:lnTo>
                        <a:pt x="1195" y="2320"/>
                      </a:lnTo>
                      <a:lnTo>
                        <a:pt x="2094" y="1457"/>
                      </a:lnTo>
                      <a:lnTo>
                        <a:pt x="2094" y="154"/>
                      </a:lnTo>
                      <a:cubicBezTo>
                        <a:pt x="2175" y="154"/>
                        <a:pt x="2175" y="109"/>
                        <a:pt x="2175" y="73"/>
                      </a:cubicBezTo>
                      <a:cubicBezTo>
                        <a:pt x="2175" y="37"/>
                        <a:pt x="2130" y="1"/>
                        <a:pt x="209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20"/>
                <p:cNvSpPr/>
                <p:nvPr/>
              </p:nvSpPr>
              <p:spPr>
                <a:xfrm>
                  <a:off x="6414682" y="2640614"/>
                  <a:ext cx="357821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20"/>
                <p:cNvSpPr/>
                <p:nvPr/>
              </p:nvSpPr>
              <p:spPr>
                <a:xfrm>
                  <a:off x="6650874" y="3857378"/>
                  <a:ext cx="117166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0" name="Google Shape;1120;p20"/>
                <p:cNvSpPr/>
                <p:nvPr/>
              </p:nvSpPr>
              <p:spPr>
                <a:xfrm>
                  <a:off x="5369489" y="2728642"/>
                  <a:ext cx="134896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1" name="Google Shape;1121;p20"/>
                <p:cNvSpPr/>
                <p:nvPr/>
              </p:nvSpPr>
              <p:spPr>
                <a:xfrm>
                  <a:off x="6256477" y="3304664"/>
                  <a:ext cx="283182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4" h="10975" extrusionOk="0">
                      <a:moveTo>
                        <a:pt x="710" y="1"/>
                      </a:moveTo>
                      <a:cubicBezTo>
                        <a:pt x="638" y="1"/>
                        <a:pt x="638" y="1"/>
                        <a:pt x="638" y="37"/>
                      </a:cubicBezTo>
                      <a:cubicBezTo>
                        <a:pt x="638" y="109"/>
                        <a:pt x="638" y="109"/>
                        <a:pt x="710" y="109"/>
                      </a:cubicBezTo>
                      <a:lnTo>
                        <a:pt x="755" y="109"/>
                      </a:lnTo>
                      <a:lnTo>
                        <a:pt x="1609" y="936"/>
                      </a:lnTo>
                      <a:lnTo>
                        <a:pt x="1609" y="8422"/>
                      </a:lnTo>
                      <a:lnTo>
                        <a:pt x="117" y="9815"/>
                      </a:lnTo>
                      <a:lnTo>
                        <a:pt x="117" y="9321"/>
                      </a:lnTo>
                      <a:lnTo>
                        <a:pt x="1277" y="8242"/>
                      </a:lnTo>
                      <a:lnTo>
                        <a:pt x="1277" y="1277"/>
                      </a:lnTo>
                      <a:cubicBezTo>
                        <a:pt x="1313" y="1277"/>
                        <a:pt x="1348" y="1232"/>
                        <a:pt x="1348" y="1232"/>
                      </a:cubicBezTo>
                      <a:cubicBezTo>
                        <a:pt x="1348" y="1196"/>
                        <a:pt x="1313" y="1160"/>
                        <a:pt x="1277" y="1160"/>
                      </a:cubicBezTo>
                      <a:cubicBezTo>
                        <a:pt x="1205" y="1160"/>
                        <a:pt x="1160" y="1196"/>
                        <a:pt x="1160" y="1232"/>
                      </a:cubicBezTo>
                      <a:cubicBezTo>
                        <a:pt x="1160" y="1232"/>
                        <a:pt x="1205" y="1277"/>
                        <a:pt x="1241" y="1277"/>
                      </a:cubicBezTo>
                      <a:lnTo>
                        <a:pt x="1241" y="8242"/>
                      </a:lnTo>
                      <a:lnTo>
                        <a:pt x="117" y="9249"/>
                      </a:lnTo>
                      <a:lnTo>
                        <a:pt x="117" y="7523"/>
                      </a:lnTo>
                      <a:cubicBezTo>
                        <a:pt x="153" y="7487"/>
                        <a:pt x="153" y="7487"/>
                        <a:pt x="153" y="7451"/>
                      </a:cubicBezTo>
                      <a:cubicBezTo>
                        <a:pt x="153" y="7415"/>
                        <a:pt x="153" y="7379"/>
                        <a:pt x="81" y="7379"/>
                      </a:cubicBezTo>
                      <a:cubicBezTo>
                        <a:pt x="36" y="7379"/>
                        <a:pt x="0" y="7415"/>
                        <a:pt x="0" y="7451"/>
                      </a:cubicBezTo>
                      <a:cubicBezTo>
                        <a:pt x="0" y="7487"/>
                        <a:pt x="36" y="7487"/>
                        <a:pt x="81" y="7523"/>
                      </a:cubicBezTo>
                      <a:lnTo>
                        <a:pt x="81" y="10974"/>
                      </a:lnTo>
                      <a:lnTo>
                        <a:pt x="117" y="10974"/>
                      </a:lnTo>
                      <a:lnTo>
                        <a:pt x="117" y="9887"/>
                      </a:lnTo>
                      <a:lnTo>
                        <a:pt x="2247" y="7937"/>
                      </a:lnTo>
                      <a:lnTo>
                        <a:pt x="2247" y="5133"/>
                      </a:lnTo>
                      <a:cubicBezTo>
                        <a:pt x="2247" y="5133"/>
                        <a:pt x="2283" y="5097"/>
                        <a:pt x="2283" y="5052"/>
                      </a:cubicBezTo>
                      <a:cubicBezTo>
                        <a:pt x="2283" y="5016"/>
                        <a:pt x="2247" y="5016"/>
                        <a:pt x="2211" y="5016"/>
                      </a:cubicBezTo>
                      <a:cubicBezTo>
                        <a:pt x="2175" y="5016"/>
                        <a:pt x="2139" y="5016"/>
                        <a:pt x="2139" y="5052"/>
                      </a:cubicBezTo>
                      <a:cubicBezTo>
                        <a:pt x="2139" y="5097"/>
                        <a:pt x="2139" y="5133"/>
                        <a:pt x="2175" y="5133"/>
                      </a:cubicBezTo>
                      <a:lnTo>
                        <a:pt x="2175" y="7901"/>
                      </a:lnTo>
                      <a:lnTo>
                        <a:pt x="1690" y="8350"/>
                      </a:lnTo>
                      <a:lnTo>
                        <a:pt x="1690" y="936"/>
                      </a:lnTo>
                      <a:lnTo>
                        <a:pt x="791" y="73"/>
                      </a:lnTo>
                      <a:lnTo>
                        <a:pt x="791" y="37"/>
                      </a:lnTo>
                      <a:cubicBezTo>
                        <a:pt x="791" y="1"/>
                        <a:pt x="755" y="1"/>
                        <a:pt x="7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2" name="Google Shape;1122;p20"/>
                <p:cNvSpPr/>
                <p:nvPr/>
              </p:nvSpPr>
              <p:spPr>
                <a:xfrm>
                  <a:off x="6200808" y="3930900"/>
                  <a:ext cx="18970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5924" extrusionOk="0">
                      <a:moveTo>
                        <a:pt x="81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117" y="5923"/>
                      </a:lnTo>
                      <a:lnTo>
                        <a:pt x="117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3" name="Google Shape;1123;p20"/>
                <p:cNvSpPr/>
                <p:nvPr/>
              </p:nvSpPr>
              <p:spPr>
                <a:xfrm>
                  <a:off x="4942732" y="3109764"/>
                  <a:ext cx="134896" cy="1555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4" name="Google Shape;1124;p20"/>
                <p:cNvSpPr/>
                <p:nvPr/>
              </p:nvSpPr>
              <p:spPr>
                <a:xfrm>
                  <a:off x="6772379" y="3309128"/>
                  <a:ext cx="129440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25" name="Google Shape;1125;p20"/>
              <p:cNvGrpSpPr/>
              <p:nvPr/>
            </p:nvGrpSpPr>
            <p:grpSpPr>
              <a:xfrm>
                <a:off x="5143499" y="3460729"/>
                <a:ext cx="5143232" cy="1682777"/>
                <a:chOff x="713356" y="2640614"/>
                <a:chExt cx="6188463" cy="2024758"/>
              </a:xfrm>
            </p:grpSpPr>
            <p:sp>
              <p:nvSpPr>
                <p:cNvPr id="1126" name="Google Shape;1126;p20"/>
                <p:cNvSpPr/>
                <p:nvPr/>
              </p:nvSpPr>
              <p:spPr>
                <a:xfrm>
                  <a:off x="3169251" y="3444021"/>
                  <a:ext cx="13489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9851" extrusionOk="0">
                      <a:moveTo>
                        <a:pt x="1007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lnTo>
                        <a:pt x="935" y="108"/>
                      </a:lnTo>
                      <a:lnTo>
                        <a:pt x="0" y="935"/>
                      </a:lnTo>
                      <a:lnTo>
                        <a:pt x="0" y="9850"/>
                      </a:lnTo>
                      <a:lnTo>
                        <a:pt x="72" y="9850"/>
                      </a:lnTo>
                      <a:lnTo>
                        <a:pt x="72" y="935"/>
                      </a:lnTo>
                      <a:lnTo>
                        <a:pt x="971" y="153"/>
                      </a:lnTo>
                      <a:lnTo>
                        <a:pt x="1007" y="153"/>
                      </a:lnTo>
                      <a:cubicBezTo>
                        <a:pt x="1043" y="153"/>
                        <a:pt x="1088" y="108"/>
                        <a:pt x="1088" y="72"/>
                      </a:cubicBezTo>
                      <a:cubicBezTo>
                        <a:pt x="1088" y="36"/>
                        <a:pt x="1043" y="0"/>
                        <a:pt x="100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7" name="Google Shape;1127;p20"/>
                <p:cNvSpPr/>
                <p:nvPr/>
              </p:nvSpPr>
              <p:spPr>
                <a:xfrm>
                  <a:off x="3094488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108"/>
                        <a:pt x="37" y="153"/>
                        <a:pt x="73" y="153"/>
                      </a:cubicBezTo>
                      <a:lnTo>
                        <a:pt x="118" y="153"/>
                      </a:lnTo>
                      <a:lnTo>
                        <a:pt x="900" y="863"/>
                      </a:lnTo>
                      <a:lnTo>
                        <a:pt x="900" y="1312"/>
                      </a:lnTo>
                      <a:lnTo>
                        <a:pt x="73" y="2094"/>
                      </a:lnTo>
                      <a:lnTo>
                        <a:pt x="73" y="11198"/>
                      </a:lnTo>
                      <a:lnTo>
                        <a:pt x="118" y="11198"/>
                      </a:lnTo>
                      <a:lnTo>
                        <a:pt x="118" y="2130"/>
                      </a:lnTo>
                      <a:lnTo>
                        <a:pt x="936" y="1348"/>
                      </a:lnTo>
                      <a:lnTo>
                        <a:pt x="936" y="827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8" name="Google Shape;1128;p20"/>
                <p:cNvSpPr/>
                <p:nvPr/>
              </p:nvSpPr>
              <p:spPr>
                <a:xfrm>
                  <a:off x="2848254" y="3230027"/>
                  <a:ext cx="135020" cy="1435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" name="Google Shape;1129;p20"/>
                <p:cNvSpPr/>
                <p:nvPr/>
              </p:nvSpPr>
              <p:spPr>
                <a:xfrm>
                  <a:off x="2959716" y="4391123"/>
                  <a:ext cx="111587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" h="2212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36" y="153"/>
                        <a:pt x="81" y="153"/>
                      </a:cubicBezTo>
                      <a:lnTo>
                        <a:pt x="81" y="1537"/>
                      </a:lnTo>
                      <a:lnTo>
                        <a:pt x="791" y="2211"/>
                      </a:lnTo>
                      <a:lnTo>
                        <a:pt x="899" y="2211"/>
                      </a:lnTo>
                      <a:lnTo>
                        <a:pt x="153" y="1501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" name="Google Shape;1130;p20"/>
                <p:cNvSpPr/>
                <p:nvPr/>
              </p:nvSpPr>
              <p:spPr>
                <a:xfrm>
                  <a:off x="3493472" y="4219531"/>
                  <a:ext cx="19094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1" name="Google Shape;1131;p20"/>
                <p:cNvSpPr/>
                <p:nvPr/>
              </p:nvSpPr>
              <p:spPr>
                <a:xfrm>
                  <a:off x="3837778" y="2812206"/>
                  <a:ext cx="274255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4947" extrusionOk="0">
                      <a:moveTo>
                        <a:pt x="2130" y="1"/>
                      </a:moveTo>
                      <a:cubicBezTo>
                        <a:pt x="2058" y="1"/>
                        <a:pt x="2023" y="37"/>
                        <a:pt x="2023" y="81"/>
                      </a:cubicBezTo>
                      <a:cubicBezTo>
                        <a:pt x="2023" y="117"/>
                        <a:pt x="2058" y="153"/>
                        <a:pt x="2094" y="153"/>
                      </a:cubicBezTo>
                      <a:lnTo>
                        <a:pt x="2094" y="5618"/>
                      </a:lnTo>
                      <a:lnTo>
                        <a:pt x="1160" y="6480"/>
                      </a:lnTo>
                      <a:lnTo>
                        <a:pt x="1160" y="13859"/>
                      </a:lnTo>
                      <a:lnTo>
                        <a:pt x="0" y="14946"/>
                      </a:lnTo>
                      <a:lnTo>
                        <a:pt x="72" y="14946"/>
                      </a:lnTo>
                      <a:lnTo>
                        <a:pt x="1232" y="13895"/>
                      </a:lnTo>
                      <a:lnTo>
                        <a:pt x="1232" y="6480"/>
                      </a:lnTo>
                      <a:lnTo>
                        <a:pt x="2130" y="5653"/>
                      </a:lnTo>
                      <a:lnTo>
                        <a:pt x="2130" y="153"/>
                      </a:lnTo>
                      <a:cubicBezTo>
                        <a:pt x="2166" y="153"/>
                        <a:pt x="2211" y="117"/>
                        <a:pt x="2211" y="81"/>
                      </a:cubicBezTo>
                      <a:cubicBezTo>
                        <a:pt x="2211" y="37"/>
                        <a:pt x="2166" y="1"/>
                        <a:pt x="21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2" name="Google Shape;1132;p20"/>
                <p:cNvSpPr/>
                <p:nvPr/>
              </p:nvSpPr>
              <p:spPr>
                <a:xfrm>
                  <a:off x="3499051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971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cubicBezTo>
                        <a:pt x="899" y="108"/>
                        <a:pt x="899" y="108"/>
                        <a:pt x="935" y="153"/>
                      </a:cubicBezTo>
                      <a:lnTo>
                        <a:pt x="935" y="3478"/>
                      </a:lnTo>
                      <a:lnTo>
                        <a:pt x="0" y="4341"/>
                      </a:lnTo>
                      <a:lnTo>
                        <a:pt x="0" y="7450"/>
                      </a:lnTo>
                      <a:lnTo>
                        <a:pt x="935" y="8313"/>
                      </a:lnTo>
                      <a:lnTo>
                        <a:pt x="935" y="14568"/>
                      </a:lnTo>
                      <a:lnTo>
                        <a:pt x="971" y="14568"/>
                      </a:lnTo>
                      <a:lnTo>
                        <a:pt x="971" y="13103"/>
                      </a:lnTo>
                      <a:lnTo>
                        <a:pt x="2130" y="12061"/>
                      </a:lnTo>
                      <a:lnTo>
                        <a:pt x="2130" y="8610"/>
                      </a:lnTo>
                      <a:lnTo>
                        <a:pt x="3065" y="7747"/>
                      </a:lnTo>
                      <a:lnTo>
                        <a:pt x="3065" y="4646"/>
                      </a:lnTo>
                      <a:lnTo>
                        <a:pt x="2130" y="3784"/>
                      </a:lnTo>
                      <a:lnTo>
                        <a:pt x="2130" y="413"/>
                      </a:lnTo>
                      <a:cubicBezTo>
                        <a:pt x="2166" y="413"/>
                        <a:pt x="2202" y="377"/>
                        <a:pt x="2202" y="377"/>
                      </a:cubicBezTo>
                      <a:cubicBezTo>
                        <a:pt x="2202" y="333"/>
                        <a:pt x="2166" y="297"/>
                        <a:pt x="2130" y="297"/>
                      </a:cubicBezTo>
                      <a:cubicBezTo>
                        <a:pt x="2058" y="297"/>
                        <a:pt x="2022" y="333"/>
                        <a:pt x="2022" y="377"/>
                      </a:cubicBezTo>
                      <a:cubicBezTo>
                        <a:pt x="2022" y="377"/>
                        <a:pt x="2058" y="413"/>
                        <a:pt x="2094" y="413"/>
                      </a:cubicBezTo>
                      <a:lnTo>
                        <a:pt x="2094" y="3820"/>
                      </a:lnTo>
                      <a:lnTo>
                        <a:pt x="3029" y="4646"/>
                      </a:lnTo>
                      <a:lnTo>
                        <a:pt x="3029" y="7747"/>
                      </a:lnTo>
                      <a:lnTo>
                        <a:pt x="2094" y="8574"/>
                      </a:lnTo>
                      <a:lnTo>
                        <a:pt x="2094" y="12016"/>
                      </a:lnTo>
                      <a:lnTo>
                        <a:pt x="971" y="13031"/>
                      </a:lnTo>
                      <a:lnTo>
                        <a:pt x="971" y="11836"/>
                      </a:lnTo>
                      <a:lnTo>
                        <a:pt x="1528" y="11342"/>
                      </a:lnTo>
                      <a:lnTo>
                        <a:pt x="1528" y="2849"/>
                      </a:lnTo>
                      <a:cubicBezTo>
                        <a:pt x="1573" y="2849"/>
                        <a:pt x="1573" y="2804"/>
                        <a:pt x="1573" y="2768"/>
                      </a:cubicBezTo>
                      <a:cubicBezTo>
                        <a:pt x="1573" y="2732"/>
                        <a:pt x="1573" y="2696"/>
                        <a:pt x="1492" y="2696"/>
                      </a:cubicBezTo>
                      <a:cubicBezTo>
                        <a:pt x="1456" y="2696"/>
                        <a:pt x="1420" y="2732"/>
                        <a:pt x="1420" y="2768"/>
                      </a:cubicBezTo>
                      <a:cubicBezTo>
                        <a:pt x="1420" y="2804"/>
                        <a:pt x="1456" y="2849"/>
                        <a:pt x="1492" y="2849"/>
                      </a:cubicBezTo>
                      <a:lnTo>
                        <a:pt x="1492" y="11306"/>
                      </a:lnTo>
                      <a:lnTo>
                        <a:pt x="971" y="11755"/>
                      </a:lnTo>
                      <a:lnTo>
                        <a:pt x="971" y="6327"/>
                      </a:lnTo>
                      <a:cubicBezTo>
                        <a:pt x="1007" y="6327"/>
                        <a:pt x="1043" y="6291"/>
                        <a:pt x="1043" y="6255"/>
                      </a:cubicBezTo>
                      <a:cubicBezTo>
                        <a:pt x="1043" y="6219"/>
                        <a:pt x="1007" y="6174"/>
                        <a:pt x="971" y="6174"/>
                      </a:cubicBezTo>
                      <a:cubicBezTo>
                        <a:pt x="935" y="6174"/>
                        <a:pt x="899" y="6219"/>
                        <a:pt x="899" y="6255"/>
                      </a:cubicBezTo>
                      <a:cubicBezTo>
                        <a:pt x="899" y="6291"/>
                        <a:pt x="899" y="6327"/>
                        <a:pt x="935" y="6327"/>
                      </a:cubicBezTo>
                      <a:lnTo>
                        <a:pt x="935" y="8241"/>
                      </a:lnTo>
                      <a:lnTo>
                        <a:pt x="72" y="7450"/>
                      </a:lnTo>
                      <a:lnTo>
                        <a:pt x="72" y="4377"/>
                      </a:lnTo>
                      <a:lnTo>
                        <a:pt x="971" y="3523"/>
                      </a:lnTo>
                      <a:lnTo>
                        <a:pt x="971" y="153"/>
                      </a:lnTo>
                      <a:cubicBezTo>
                        <a:pt x="1007" y="108"/>
                        <a:pt x="1043" y="108"/>
                        <a:pt x="1043" y="72"/>
                      </a:cubicBezTo>
                      <a:cubicBezTo>
                        <a:pt x="1043" y="36"/>
                        <a:pt x="1007" y="0"/>
                        <a:pt x="97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3" name="Google Shape;1133;p20"/>
                <p:cNvSpPr/>
                <p:nvPr/>
              </p:nvSpPr>
              <p:spPr>
                <a:xfrm>
                  <a:off x="3326340" y="3949869"/>
                  <a:ext cx="186225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4" name="Google Shape;1134;p20"/>
                <p:cNvSpPr/>
                <p:nvPr/>
              </p:nvSpPr>
              <p:spPr>
                <a:xfrm>
                  <a:off x="3276126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5" name="Google Shape;1135;p20"/>
                <p:cNvSpPr/>
                <p:nvPr/>
              </p:nvSpPr>
              <p:spPr>
                <a:xfrm>
                  <a:off x="2904047" y="4232921"/>
                  <a:ext cx="79226" cy="4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6" name="Google Shape;1136;p20"/>
                <p:cNvSpPr/>
                <p:nvPr/>
              </p:nvSpPr>
              <p:spPr>
                <a:xfrm>
                  <a:off x="3549141" y="4391123"/>
                  <a:ext cx="19094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7" name="Google Shape;1137;p20"/>
                <p:cNvSpPr/>
                <p:nvPr/>
              </p:nvSpPr>
              <p:spPr>
                <a:xfrm>
                  <a:off x="2727988" y="3666817"/>
                  <a:ext cx="134896" cy="998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8" name="Google Shape;1138;p20"/>
                <p:cNvSpPr/>
                <p:nvPr/>
              </p:nvSpPr>
              <p:spPr>
                <a:xfrm>
                  <a:off x="842548" y="3857378"/>
                  <a:ext cx="121629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9" name="Google Shape;1139;p20"/>
                <p:cNvSpPr/>
                <p:nvPr/>
              </p:nvSpPr>
              <p:spPr>
                <a:xfrm>
                  <a:off x="838085" y="2640614"/>
                  <a:ext cx="362284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0" name="Google Shape;1140;p20"/>
                <p:cNvSpPr/>
                <p:nvPr/>
              </p:nvSpPr>
              <p:spPr>
                <a:xfrm>
                  <a:off x="713356" y="3309128"/>
                  <a:ext cx="129316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" name="Google Shape;1141;p20"/>
                <p:cNvSpPr/>
                <p:nvPr/>
              </p:nvSpPr>
              <p:spPr>
                <a:xfrm>
                  <a:off x="754519" y="4024507"/>
                  <a:ext cx="135020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" name="Google Shape;1142;p20"/>
                <p:cNvSpPr/>
                <p:nvPr/>
              </p:nvSpPr>
              <p:spPr>
                <a:xfrm>
                  <a:off x="2412570" y="3253460"/>
                  <a:ext cx="189573" cy="1411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1388" extrusionOk="0">
                      <a:moveTo>
                        <a:pt x="747" y="0"/>
                      </a:moveTo>
                      <a:cubicBezTo>
                        <a:pt x="711" y="0"/>
                        <a:pt x="675" y="36"/>
                        <a:pt x="675" y="72"/>
                      </a:cubicBezTo>
                      <a:cubicBezTo>
                        <a:pt x="675" y="72"/>
                        <a:pt x="711" y="117"/>
                        <a:pt x="711" y="153"/>
                      </a:cubicBezTo>
                      <a:lnTo>
                        <a:pt x="711" y="8988"/>
                      </a:lnTo>
                      <a:lnTo>
                        <a:pt x="1421" y="9590"/>
                      </a:lnTo>
                      <a:lnTo>
                        <a:pt x="1421" y="10408"/>
                      </a:lnTo>
                      <a:lnTo>
                        <a:pt x="109" y="9248"/>
                      </a:lnTo>
                      <a:lnTo>
                        <a:pt x="109" y="5653"/>
                      </a:lnTo>
                      <a:cubicBezTo>
                        <a:pt x="145" y="5653"/>
                        <a:pt x="145" y="5617"/>
                        <a:pt x="145" y="5582"/>
                      </a:cubicBezTo>
                      <a:cubicBezTo>
                        <a:pt x="145" y="5546"/>
                        <a:pt x="109" y="5510"/>
                        <a:pt x="73" y="5510"/>
                      </a:cubicBezTo>
                      <a:cubicBezTo>
                        <a:pt x="37" y="5510"/>
                        <a:pt x="1" y="5546"/>
                        <a:pt x="1" y="5582"/>
                      </a:cubicBezTo>
                      <a:cubicBezTo>
                        <a:pt x="1" y="5617"/>
                        <a:pt x="37" y="5653"/>
                        <a:pt x="37" y="5653"/>
                      </a:cubicBezTo>
                      <a:lnTo>
                        <a:pt x="37" y="9248"/>
                      </a:lnTo>
                      <a:lnTo>
                        <a:pt x="1421" y="10489"/>
                      </a:lnTo>
                      <a:lnTo>
                        <a:pt x="1421" y="11387"/>
                      </a:lnTo>
                      <a:lnTo>
                        <a:pt x="1457" y="11387"/>
                      </a:lnTo>
                      <a:lnTo>
                        <a:pt x="1457" y="2472"/>
                      </a:lnTo>
                      <a:cubicBezTo>
                        <a:pt x="1493" y="2472"/>
                        <a:pt x="1529" y="2436"/>
                        <a:pt x="1529" y="2400"/>
                      </a:cubicBezTo>
                      <a:cubicBezTo>
                        <a:pt x="1529" y="2364"/>
                        <a:pt x="1493" y="2319"/>
                        <a:pt x="1457" y="2319"/>
                      </a:cubicBezTo>
                      <a:cubicBezTo>
                        <a:pt x="1385" y="2319"/>
                        <a:pt x="1349" y="2364"/>
                        <a:pt x="1349" y="2400"/>
                      </a:cubicBezTo>
                      <a:cubicBezTo>
                        <a:pt x="1349" y="2436"/>
                        <a:pt x="1385" y="2472"/>
                        <a:pt x="1421" y="2472"/>
                      </a:cubicBezTo>
                      <a:lnTo>
                        <a:pt x="1421" y="9509"/>
                      </a:lnTo>
                      <a:lnTo>
                        <a:pt x="783" y="8952"/>
                      </a:lnTo>
                      <a:lnTo>
                        <a:pt x="783" y="153"/>
                      </a:lnTo>
                      <a:cubicBezTo>
                        <a:pt x="819" y="117"/>
                        <a:pt x="854" y="117"/>
                        <a:pt x="854" y="72"/>
                      </a:cubicBezTo>
                      <a:cubicBezTo>
                        <a:pt x="854" y="36"/>
                        <a:pt x="819" y="0"/>
                        <a:pt x="7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" name="Google Shape;1143;p20"/>
                <p:cNvSpPr/>
                <p:nvPr/>
              </p:nvSpPr>
              <p:spPr>
                <a:xfrm>
                  <a:off x="2667732" y="3471793"/>
                  <a:ext cx="135020" cy="1193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4" name="Google Shape;1144;p20"/>
                <p:cNvSpPr/>
                <p:nvPr/>
              </p:nvSpPr>
              <p:spPr>
                <a:xfrm>
                  <a:off x="4571025" y="4024507"/>
                  <a:ext cx="130432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5" name="Google Shape;1145;p20"/>
                <p:cNvSpPr/>
                <p:nvPr/>
              </p:nvSpPr>
              <p:spPr>
                <a:xfrm>
                  <a:off x="1947999" y="3949869"/>
                  <a:ext cx="180522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6" h="5771" extrusionOk="0">
                      <a:moveTo>
                        <a:pt x="72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17"/>
                        <a:pt x="0" y="117"/>
                        <a:pt x="36" y="117"/>
                      </a:cubicBezTo>
                      <a:lnTo>
                        <a:pt x="36" y="710"/>
                      </a:lnTo>
                      <a:lnTo>
                        <a:pt x="485" y="1124"/>
                      </a:lnTo>
                      <a:lnTo>
                        <a:pt x="485" y="4872"/>
                      </a:lnTo>
                      <a:lnTo>
                        <a:pt x="1420" y="5734"/>
                      </a:lnTo>
                      <a:lnTo>
                        <a:pt x="1420" y="5770"/>
                      </a:lnTo>
                      <a:lnTo>
                        <a:pt x="1456" y="5770"/>
                      </a:lnTo>
                      <a:lnTo>
                        <a:pt x="1456" y="5689"/>
                      </a:lnTo>
                      <a:lnTo>
                        <a:pt x="521" y="4872"/>
                      </a:lnTo>
                      <a:lnTo>
                        <a:pt x="521" y="1124"/>
                      </a:lnTo>
                      <a:lnTo>
                        <a:pt x="72" y="710"/>
                      </a:lnTo>
                      <a:lnTo>
                        <a:pt x="72" y="117"/>
                      </a:lnTo>
                      <a:cubicBezTo>
                        <a:pt x="108" y="117"/>
                        <a:pt x="153" y="117"/>
                        <a:pt x="153" y="72"/>
                      </a:cubicBezTo>
                      <a:cubicBezTo>
                        <a:pt x="153" y="36"/>
                        <a:pt x="108" y="0"/>
                        <a:pt x="7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6" name="Google Shape;1146;p20"/>
                <p:cNvSpPr/>
                <p:nvPr/>
              </p:nvSpPr>
              <p:spPr>
                <a:xfrm>
                  <a:off x="2054874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08"/>
                        <a:pt x="1" y="153"/>
                        <a:pt x="37" y="153"/>
                      </a:cubicBezTo>
                      <a:lnTo>
                        <a:pt x="37" y="10336"/>
                      </a:lnTo>
                      <a:lnTo>
                        <a:pt x="971" y="11163"/>
                      </a:lnTo>
                      <a:lnTo>
                        <a:pt x="971" y="11423"/>
                      </a:lnTo>
                      <a:lnTo>
                        <a:pt x="1043" y="11423"/>
                      </a:lnTo>
                      <a:lnTo>
                        <a:pt x="1043" y="11163"/>
                      </a:lnTo>
                      <a:lnTo>
                        <a:pt x="109" y="10300"/>
                      </a:lnTo>
                      <a:lnTo>
                        <a:pt x="109" y="153"/>
                      </a:lnTo>
                      <a:cubicBezTo>
                        <a:pt x="145" y="153"/>
                        <a:pt x="145" y="108"/>
                        <a:pt x="145" y="72"/>
                      </a:cubicBezTo>
                      <a:cubicBezTo>
                        <a:pt x="145" y="3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" name="Google Shape;1147;p20"/>
                <p:cNvSpPr/>
                <p:nvPr/>
              </p:nvSpPr>
              <p:spPr>
                <a:xfrm>
                  <a:off x="1947999" y="4219531"/>
                  <a:ext cx="18970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3596" extrusionOk="0">
                      <a:moveTo>
                        <a:pt x="72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36" y="144"/>
                      </a:cubicBezTo>
                      <a:lnTo>
                        <a:pt x="36" y="3595"/>
                      </a:lnTo>
                      <a:lnTo>
                        <a:pt x="72" y="3595"/>
                      </a:lnTo>
                      <a:lnTo>
                        <a:pt x="72" y="144"/>
                      </a:lnTo>
                      <a:cubicBezTo>
                        <a:pt x="108" y="108"/>
                        <a:pt x="153" y="108"/>
                        <a:pt x="153" y="72"/>
                      </a:cubicBezTo>
                      <a:cubicBezTo>
                        <a:pt x="153" y="36"/>
                        <a:pt x="108" y="0"/>
                        <a:pt x="7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8" name="Google Shape;1148;p20"/>
                <p:cNvSpPr/>
                <p:nvPr/>
              </p:nvSpPr>
              <p:spPr>
                <a:xfrm>
                  <a:off x="1887742" y="4391123"/>
                  <a:ext cx="17978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2212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72"/>
                        <a:pt x="37" y="108"/>
                        <a:pt x="73" y="108"/>
                      </a:cubicBezTo>
                      <a:lnTo>
                        <a:pt x="73" y="2211"/>
                      </a:lnTo>
                      <a:lnTo>
                        <a:pt x="109" y="2211"/>
                      </a:lnTo>
                      <a:lnTo>
                        <a:pt x="109" y="108"/>
                      </a:lnTo>
                      <a:cubicBezTo>
                        <a:pt x="145" y="108"/>
                        <a:pt x="145" y="72"/>
                        <a:pt x="145" y="72"/>
                      </a:cubicBezTo>
                      <a:cubicBezTo>
                        <a:pt x="145" y="36"/>
                        <a:pt x="109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9" name="Google Shape;1149;p20"/>
                <p:cNvSpPr/>
                <p:nvPr/>
              </p:nvSpPr>
              <p:spPr>
                <a:xfrm>
                  <a:off x="1576912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2130" y="0"/>
                      </a:moveTo>
                      <a:cubicBezTo>
                        <a:pt x="2094" y="0"/>
                        <a:pt x="2058" y="36"/>
                        <a:pt x="2058" y="72"/>
                      </a:cubicBezTo>
                      <a:cubicBezTo>
                        <a:pt x="2058" y="108"/>
                        <a:pt x="2058" y="108"/>
                        <a:pt x="2094" y="153"/>
                      </a:cubicBezTo>
                      <a:lnTo>
                        <a:pt x="2094" y="3523"/>
                      </a:lnTo>
                      <a:lnTo>
                        <a:pt x="3029" y="4377"/>
                      </a:lnTo>
                      <a:lnTo>
                        <a:pt x="3029" y="7450"/>
                      </a:lnTo>
                      <a:lnTo>
                        <a:pt x="2166" y="8241"/>
                      </a:lnTo>
                      <a:lnTo>
                        <a:pt x="2166" y="6327"/>
                      </a:lnTo>
                      <a:cubicBezTo>
                        <a:pt x="2166" y="6327"/>
                        <a:pt x="2202" y="6291"/>
                        <a:pt x="2202" y="6255"/>
                      </a:cubicBezTo>
                      <a:cubicBezTo>
                        <a:pt x="2202" y="6219"/>
                        <a:pt x="2166" y="6174"/>
                        <a:pt x="2130" y="6174"/>
                      </a:cubicBezTo>
                      <a:cubicBezTo>
                        <a:pt x="2094" y="6174"/>
                        <a:pt x="2058" y="6219"/>
                        <a:pt x="2058" y="6255"/>
                      </a:cubicBezTo>
                      <a:cubicBezTo>
                        <a:pt x="2058" y="6291"/>
                        <a:pt x="2058" y="6327"/>
                        <a:pt x="2094" y="6327"/>
                      </a:cubicBezTo>
                      <a:lnTo>
                        <a:pt x="2094" y="11755"/>
                      </a:lnTo>
                      <a:lnTo>
                        <a:pt x="1609" y="11306"/>
                      </a:lnTo>
                      <a:lnTo>
                        <a:pt x="1609" y="2849"/>
                      </a:lnTo>
                      <a:cubicBezTo>
                        <a:pt x="1645" y="2849"/>
                        <a:pt x="1645" y="2804"/>
                        <a:pt x="1645" y="2768"/>
                      </a:cubicBezTo>
                      <a:cubicBezTo>
                        <a:pt x="1645" y="2732"/>
                        <a:pt x="1609" y="2696"/>
                        <a:pt x="1573" y="2696"/>
                      </a:cubicBezTo>
                      <a:cubicBezTo>
                        <a:pt x="1528" y="2696"/>
                        <a:pt x="1492" y="2732"/>
                        <a:pt x="1492" y="2768"/>
                      </a:cubicBezTo>
                      <a:cubicBezTo>
                        <a:pt x="1492" y="2804"/>
                        <a:pt x="1528" y="2849"/>
                        <a:pt x="1573" y="2849"/>
                      </a:cubicBezTo>
                      <a:lnTo>
                        <a:pt x="1573" y="11342"/>
                      </a:lnTo>
                      <a:lnTo>
                        <a:pt x="2094" y="11836"/>
                      </a:lnTo>
                      <a:lnTo>
                        <a:pt x="2094" y="13031"/>
                      </a:lnTo>
                      <a:lnTo>
                        <a:pt x="1007" y="12016"/>
                      </a:lnTo>
                      <a:lnTo>
                        <a:pt x="1007" y="8574"/>
                      </a:lnTo>
                      <a:lnTo>
                        <a:pt x="72" y="7747"/>
                      </a:lnTo>
                      <a:lnTo>
                        <a:pt x="72" y="4646"/>
                      </a:lnTo>
                      <a:lnTo>
                        <a:pt x="1007" y="3820"/>
                      </a:lnTo>
                      <a:lnTo>
                        <a:pt x="1007" y="413"/>
                      </a:lnTo>
                      <a:cubicBezTo>
                        <a:pt x="1043" y="413"/>
                        <a:pt x="1043" y="377"/>
                        <a:pt x="1043" y="377"/>
                      </a:cubicBezTo>
                      <a:cubicBezTo>
                        <a:pt x="1043" y="333"/>
                        <a:pt x="1007" y="297"/>
                        <a:pt x="971" y="297"/>
                      </a:cubicBezTo>
                      <a:cubicBezTo>
                        <a:pt x="935" y="297"/>
                        <a:pt x="899" y="333"/>
                        <a:pt x="899" y="377"/>
                      </a:cubicBezTo>
                      <a:cubicBezTo>
                        <a:pt x="899" y="377"/>
                        <a:pt x="899" y="413"/>
                        <a:pt x="935" y="413"/>
                      </a:cubicBezTo>
                      <a:lnTo>
                        <a:pt x="935" y="3784"/>
                      </a:lnTo>
                      <a:lnTo>
                        <a:pt x="0" y="4646"/>
                      </a:lnTo>
                      <a:lnTo>
                        <a:pt x="0" y="7747"/>
                      </a:lnTo>
                      <a:lnTo>
                        <a:pt x="935" y="8610"/>
                      </a:lnTo>
                      <a:lnTo>
                        <a:pt x="935" y="12061"/>
                      </a:lnTo>
                      <a:lnTo>
                        <a:pt x="2094" y="13103"/>
                      </a:lnTo>
                      <a:lnTo>
                        <a:pt x="2094" y="14568"/>
                      </a:lnTo>
                      <a:lnTo>
                        <a:pt x="2166" y="14568"/>
                      </a:lnTo>
                      <a:lnTo>
                        <a:pt x="2166" y="8313"/>
                      </a:lnTo>
                      <a:lnTo>
                        <a:pt x="3065" y="7450"/>
                      </a:lnTo>
                      <a:lnTo>
                        <a:pt x="3065" y="4341"/>
                      </a:lnTo>
                      <a:lnTo>
                        <a:pt x="2166" y="3478"/>
                      </a:lnTo>
                      <a:lnTo>
                        <a:pt x="2166" y="153"/>
                      </a:lnTo>
                      <a:cubicBezTo>
                        <a:pt x="2166" y="108"/>
                        <a:pt x="2202" y="108"/>
                        <a:pt x="2202" y="72"/>
                      </a:cubicBezTo>
                      <a:cubicBezTo>
                        <a:pt x="2202" y="36"/>
                        <a:pt x="2166" y="0"/>
                        <a:pt x="21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0" name="Google Shape;1150;p20"/>
                <p:cNvSpPr/>
                <p:nvPr/>
              </p:nvSpPr>
              <p:spPr>
                <a:xfrm>
                  <a:off x="1075392" y="3304664"/>
                  <a:ext cx="278718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8" h="10975" extrusionOk="0">
                      <a:moveTo>
                        <a:pt x="1574" y="1"/>
                      </a:moveTo>
                      <a:cubicBezTo>
                        <a:pt x="1529" y="1"/>
                        <a:pt x="1493" y="1"/>
                        <a:pt x="1493" y="37"/>
                      </a:cubicBezTo>
                      <a:lnTo>
                        <a:pt x="1493" y="73"/>
                      </a:lnTo>
                      <a:lnTo>
                        <a:pt x="594" y="936"/>
                      </a:lnTo>
                      <a:lnTo>
                        <a:pt x="594" y="8350"/>
                      </a:lnTo>
                      <a:lnTo>
                        <a:pt x="73" y="7901"/>
                      </a:lnTo>
                      <a:lnTo>
                        <a:pt x="73" y="5133"/>
                      </a:lnTo>
                      <a:cubicBezTo>
                        <a:pt x="109" y="5133"/>
                        <a:pt x="145" y="5097"/>
                        <a:pt x="145" y="5052"/>
                      </a:cubicBezTo>
                      <a:cubicBezTo>
                        <a:pt x="145" y="5016"/>
                        <a:pt x="109" y="5016"/>
                        <a:pt x="73" y="5016"/>
                      </a:cubicBezTo>
                      <a:cubicBezTo>
                        <a:pt x="37" y="5016"/>
                        <a:pt x="1" y="5016"/>
                        <a:pt x="1" y="5052"/>
                      </a:cubicBezTo>
                      <a:cubicBezTo>
                        <a:pt x="1" y="5097"/>
                        <a:pt x="1" y="5133"/>
                        <a:pt x="37" y="5133"/>
                      </a:cubicBezTo>
                      <a:lnTo>
                        <a:pt x="37" y="7937"/>
                      </a:lnTo>
                      <a:lnTo>
                        <a:pt x="2167" y="9887"/>
                      </a:lnTo>
                      <a:lnTo>
                        <a:pt x="2167" y="10974"/>
                      </a:lnTo>
                      <a:lnTo>
                        <a:pt x="2203" y="10974"/>
                      </a:lnTo>
                      <a:lnTo>
                        <a:pt x="2203" y="7523"/>
                      </a:lnTo>
                      <a:cubicBezTo>
                        <a:pt x="2248" y="7487"/>
                        <a:pt x="2248" y="7487"/>
                        <a:pt x="2248" y="7451"/>
                      </a:cubicBezTo>
                      <a:cubicBezTo>
                        <a:pt x="2248" y="7415"/>
                        <a:pt x="2203" y="7379"/>
                        <a:pt x="2167" y="7379"/>
                      </a:cubicBezTo>
                      <a:cubicBezTo>
                        <a:pt x="2131" y="7379"/>
                        <a:pt x="2095" y="7415"/>
                        <a:pt x="2095" y="7451"/>
                      </a:cubicBezTo>
                      <a:cubicBezTo>
                        <a:pt x="2095" y="7487"/>
                        <a:pt x="2131" y="7487"/>
                        <a:pt x="2167" y="7523"/>
                      </a:cubicBezTo>
                      <a:lnTo>
                        <a:pt x="2167" y="9249"/>
                      </a:lnTo>
                      <a:lnTo>
                        <a:pt x="1044" y="8242"/>
                      </a:lnTo>
                      <a:lnTo>
                        <a:pt x="1044" y="1277"/>
                      </a:lnTo>
                      <a:cubicBezTo>
                        <a:pt x="1079" y="1277"/>
                        <a:pt x="1079" y="1232"/>
                        <a:pt x="1079" y="1232"/>
                      </a:cubicBezTo>
                      <a:cubicBezTo>
                        <a:pt x="1079" y="1196"/>
                        <a:pt x="1044" y="1160"/>
                        <a:pt x="1008" y="1160"/>
                      </a:cubicBezTo>
                      <a:cubicBezTo>
                        <a:pt x="972" y="1160"/>
                        <a:pt x="936" y="1196"/>
                        <a:pt x="936" y="1232"/>
                      </a:cubicBezTo>
                      <a:lnTo>
                        <a:pt x="972" y="1277"/>
                      </a:lnTo>
                      <a:lnTo>
                        <a:pt x="972" y="8242"/>
                      </a:lnTo>
                      <a:lnTo>
                        <a:pt x="2167" y="9321"/>
                      </a:lnTo>
                      <a:lnTo>
                        <a:pt x="2167" y="9815"/>
                      </a:lnTo>
                      <a:lnTo>
                        <a:pt x="630" y="8422"/>
                      </a:lnTo>
                      <a:lnTo>
                        <a:pt x="630" y="936"/>
                      </a:lnTo>
                      <a:lnTo>
                        <a:pt x="1529" y="109"/>
                      </a:lnTo>
                      <a:lnTo>
                        <a:pt x="1574" y="109"/>
                      </a:lnTo>
                      <a:cubicBezTo>
                        <a:pt x="1610" y="109"/>
                        <a:pt x="1646" y="109"/>
                        <a:pt x="1646" y="37"/>
                      </a:cubicBezTo>
                      <a:cubicBezTo>
                        <a:pt x="1646" y="1"/>
                        <a:pt x="1610" y="1"/>
                        <a:pt x="157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1" name="Google Shape;1151;p20"/>
                <p:cNvSpPr/>
                <p:nvPr/>
              </p:nvSpPr>
              <p:spPr>
                <a:xfrm>
                  <a:off x="1395274" y="3930900"/>
                  <a:ext cx="19094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5924" extrusionOk="0">
                      <a:moveTo>
                        <a:pt x="72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72" y="5923"/>
                      </a:lnTo>
                      <a:lnTo>
                        <a:pt x="72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2" name="Google Shape;1152;p20"/>
                <p:cNvSpPr/>
                <p:nvPr/>
              </p:nvSpPr>
              <p:spPr>
                <a:xfrm>
                  <a:off x="2412570" y="4543745"/>
                  <a:ext cx="17978" cy="121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981" extrusionOk="0">
                      <a:moveTo>
                        <a:pt x="73" y="1"/>
                      </a:moveTo>
                      <a:cubicBezTo>
                        <a:pt x="37" y="1"/>
                        <a:pt x="1" y="46"/>
                        <a:pt x="1" y="82"/>
                      </a:cubicBezTo>
                      <a:cubicBezTo>
                        <a:pt x="1" y="117"/>
                        <a:pt x="37" y="153"/>
                        <a:pt x="37" y="153"/>
                      </a:cubicBezTo>
                      <a:lnTo>
                        <a:pt x="37" y="980"/>
                      </a:lnTo>
                      <a:lnTo>
                        <a:pt x="109" y="980"/>
                      </a:lnTo>
                      <a:lnTo>
                        <a:pt x="109" y="153"/>
                      </a:lnTo>
                      <a:cubicBezTo>
                        <a:pt x="145" y="153"/>
                        <a:pt x="145" y="117"/>
                        <a:pt x="145" y="82"/>
                      </a:cubicBezTo>
                      <a:cubicBezTo>
                        <a:pt x="145" y="4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" name="Google Shape;1153;p20"/>
                <p:cNvSpPr/>
                <p:nvPr/>
              </p:nvSpPr>
              <p:spPr>
                <a:xfrm>
                  <a:off x="2245439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854" y="0"/>
                      </a:moveTo>
                      <a:cubicBezTo>
                        <a:pt x="818" y="0"/>
                        <a:pt x="783" y="36"/>
                        <a:pt x="783" y="72"/>
                      </a:cubicBezTo>
                      <a:lnTo>
                        <a:pt x="783" y="108"/>
                      </a:lnTo>
                      <a:lnTo>
                        <a:pt x="1" y="827"/>
                      </a:lnTo>
                      <a:lnTo>
                        <a:pt x="1" y="1348"/>
                      </a:lnTo>
                      <a:lnTo>
                        <a:pt x="854" y="2130"/>
                      </a:lnTo>
                      <a:lnTo>
                        <a:pt x="854" y="11198"/>
                      </a:lnTo>
                      <a:lnTo>
                        <a:pt x="899" y="11198"/>
                      </a:lnTo>
                      <a:lnTo>
                        <a:pt x="899" y="2094"/>
                      </a:lnTo>
                      <a:lnTo>
                        <a:pt x="73" y="1312"/>
                      </a:lnTo>
                      <a:lnTo>
                        <a:pt x="73" y="863"/>
                      </a:lnTo>
                      <a:lnTo>
                        <a:pt x="854" y="153"/>
                      </a:lnTo>
                      <a:cubicBezTo>
                        <a:pt x="899" y="153"/>
                        <a:pt x="935" y="108"/>
                        <a:pt x="935" y="72"/>
                      </a:cubicBezTo>
                      <a:cubicBezTo>
                        <a:pt x="935" y="36"/>
                        <a:pt x="899" y="0"/>
                        <a:pt x="8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" name="Google Shape;1154;p20"/>
                <p:cNvSpPr/>
                <p:nvPr/>
              </p:nvSpPr>
              <p:spPr>
                <a:xfrm>
                  <a:off x="2156293" y="3444021"/>
                  <a:ext cx="13055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" h="9851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108"/>
                        <a:pt x="46" y="153"/>
                        <a:pt x="82" y="153"/>
                      </a:cubicBezTo>
                      <a:lnTo>
                        <a:pt x="117" y="153"/>
                      </a:lnTo>
                      <a:lnTo>
                        <a:pt x="1016" y="935"/>
                      </a:lnTo>
                      <a:lnTo>
                        <a:pt x="1016" y="9850"/>
                      </a:lnTo>
                      <a:lnTo>
                        <a:pt x="1052" y="9850"/>
                      </a:lnTo>
                      <a:lnTo>
                        <a:pt x="1052" y="935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17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5" name="Google Shape;1155;p20"/>
                <p:cNvSpPr/>
                <p:nvPr/>
              </p:nvSpPr>
              <p:spPr>
                <a:xfrm>
                  <a:off x="3786572" y="3304664"/>
                  <a:ext cx="269667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5" h="10975" extrusionOk="0">
                      <a:moveTo>
                        <a:pt x="2094" y="1"/>
                      </a:moveTo>
                      <a:cubicBezTo>
                        <a:pt x="2058" y="1"/>
                        <a:pt x="2022" y="37"/>
                        <a:pt x="2022" y="73"/>
                      </a:cubicBezTo>
                      <a:cubicBezTo>
                        <a:pt x="2022" y="109"/>
                        <a:pt x="2022" y="109"/>
                        <a:pt x="2058" y="154"/>
                      </a:cubicBezTo>
                      <a:lnTo>
                        <a:pt x="2058" y="1457"/>
                      </a:lnTo>
                      <a:lnTo>
                        <a:pt x="1123" y="2320"/>
                      </a:lnTo>
                      <a:lnTo>
                        <a:pt x="1123" y="9923"/>
                      </a:lnTo>
                      <a:lnTo>
                        <a:pt x="0" y="10974"/>
                      </a:lnTo>
                      <a:lnTo>
                        <a:pt x="72" y="10974"/>
                      </a:lnTo>
                      <a:lnTo>
                        <a:pt x="1195" y="9923"/>
                      </a:lnTo>
                      <a:lnTo>
                        <a:pt x="1195" y="2320"/>
                      </a:lnTo>
                      <a:lnTo>
                        <a:pt x="2094" y="1457"/>
                      </a:lnTo>
                      <a:lnTo>
                        <a:pt x="2094" y="154"/>
                      </a:lnTo>
                      <a:cubicBezTo>
                        <a:pt x="2175" y="154"/>
                        <a:pt x="2175" y="109"/>
                        <a:pt x="2175" y="73"/>
                      </a:cubicBezTo>
                      <a:cubicBezTo>
                        <a:pt x="2175" y="37"/>
                        <a:pt x="2130" y="1"/>
                        <a:pt x="209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6" name="Google Shape;1156;p20"/>
                <p:cNvSpPr/>
                <p:nvPr/>
              </p:nvSpPr>
              <p:spPr>
                <a:xfrm>
                  <a:off x="2106204" y="2728642"/>
                  <a:ext cx="133780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9" h="15621" extrusionOk="0">
                      <a:moveTo>
                        <a:pt x="1007" y="1"/>
                      </a:moveTo>
                      <a:cubicBezTo>
                        <a:pt x="971" y="1"/>
                        <a:pt x="935" y="36"/>
                        <a:pt x="935" y="81"/>
                      </a:cubicBezTo>
                      <a:cubicBezTo>
                        <a:pt x="935" y="117"/>
                        <a:pt x="971" y="117"/>
                        <a:pt x="971" y="153"/>
                      </a:cubicBezTo>
                      <a:lnTo>
                        <a:pt x="971" y="3523"/>
                      </a:lnTo>
                      <a:lnTo>
                        <a:pt x="72" y="4350"/>
                      </a:lnTo>
                      <a:lnTo>
                        <a:pt x="72" y="12133"/>
                      </a:lnTo>
                      <a:lnTo>
                        <a:pt x="971" y="12996"/>
                      </a:lnTo>
                      <a:lnTo>
                        <a:pt x="971" y="15090"/>
                      </a:lnTo>
                      <a:lnTo>
                        <a:pt x="108" y="14308"/>
                      </a:lnTo>
                      <a:lnTo>
                        <a:pt x="108" y="13032"/>
                      </a:lnTo>
                      <a:cubicBezTo>
                        <a:pt x="144" y="13032"/>
                        <a:pt x="144" y="12996"/>
                        <a:pt x="144" y="12960"/>
                      </a:cubicBezTo>
                      <a:cubicBezTo>
                        <a:pt x="144" y="12924"/>
                        <a:pt x="144" y="12888"/>
                        <a:pt x="72" y="12888"/>
                      </a:cubicBezTo>
                      <a:cubicBezTo>
                        <a:pt x="36" y="12888"/>
                        <a:pt x="0" y="12924"/>
                        <a:pt x="0" y="12960"/>
                      </a:cubicBezTo>
                      <a:cubicBezTo>
                        <a:pt x="0" y="12996"/>
                        <a:pt x="36" y="13032"/>
                        <a:pt x="72" y="13032"/>
                      </a:cubicBezTo>
                      <a:lnTo>
                        <a:pt x="72" y="14308"/>
                      </a:lnTo>
                      <a:lnTo>
                        <a:pt x="971" y="15171"/>
                      </a:lnTo>
                      <a:lnTo>
                        <a:pt x="971" y="15620"/>
                      </a:lnTo>
                      <a:lnTo>
                        <a:pt x="1043" y="15620"/>
                      </a:lnTo>
                      <a:lnTo>
                        <a:pt x="1043" y="12996"/>
                      </a:lnTo>
                      <a:lnTo>
                        <a:pt x="108" y="12133"/>
                      </a:lnTo>
                      <a:lnTo>
                        <a:pt x="108" y="4386"/>
                      </a:lnTo>
                      <a:lnTo>
                        <a:pt x="1043" y="3523"/>
                      </a:lnTo>
                      <a:lnTo>
                        <a:pt x="1043" y="153"/>
                      </a:lnTo>
                      <a:cubicBezTo>
                        <a:pt x="1079" y="117"/>
                        <a:pt x="1079" y="117"/>
                        <a:pt x="1079" y="81"/>
                      </a:cubicBezTo>
                      <a:cubicBezTo>
                        <a:pt x="1079" y="36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7" name="Google Shape;1157;p20"/>
                <p:cNvSpPr/>
                <p:nvPr/>
              </p:nvSpPr>
              <p:spPr>
                <a:xfrm>
                  <a:off x="4260071" y="2640614"/>
                  <a:ext cx="357821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8" name="Google Shape;1158;p20"/>
                <p:cNvSpPr/>
                <p:nvPr/>
              </p:nvSpPr>
              <p:spPr>
                <a:xfrm>
                  <a:off x="4496262" y="3857378"/>
                  <a:ext cx="117166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" name="Google Shape;1159;p20"/>
                <p:cNvSpPr/>
                <p:nvPr/>
              </p:nvSpPr>
              <p:spPr>
                <a:xfrm>
                  <a:off x="3214877" y="2728642"/>
                  <a:ext cx="134896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20"/>
                <p:cNvSpPr/>
                <p:nvPr/>
              </p:nvSpPr>
              <p:spPr>
                <a:xfrm>
                  <a:off x="1399737" y="3304664"/>
                  <a:ext cx="274255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0975" extrusionOk="0">
                      <a:moveTo>
                        <a:pt x="81" y="1"/>
                      </a:moveTo>
                      <a:cubicBezTo>
                        <a:pt x="36" y="1"/>
                        <a:pt x="0" y="37"/>
                        <a:pt x="0" y="73"/>
                      </a:cubicBezTo>
                      <a:cubicBezTo>
                        <a:pt x="0" y="109"/>
                        <a:pt x="36" y="154"/>
                        <a:pt x="81" y="154"/>
                      </a:cubicBezTo>
                      <a:lnTo>
                        <a:pt x="81" y="1457"/>
                      </a:lnTo>
                      <a:lnTo>
                        <a:pt x="1016" y="2320"/>
                      </a:lnTo>
                      <a:lnTo>
                        <a:pt x="1016" y="9923"/>
                      </a:lnTo>
                      <a:lnTo>
                        <a:pt x="2139" y="10974"/>
                      </a:lnTo>
                      <a:lnTo>
                        <a:pt x="2211" y="10974"/>
                      </a:lnTo>
                      <a:lnTo>
                        <a:pt x="1052" y="9923"/>
                      </a:lnTo>
                      <a:lnTo>
                        <a:pt x="1052" y="2320"/>
                      </a:lnTo>
                      <a:lnTo>
                        <a:pt x="153" y="1457"/>
                      </a:lnTo>
                      <a:lnTo>
                        <a:pt x="153" y="154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20"/>
                <p:cNvSpPr/>
                <p:nvPr/>
              </p:nvSpPr>
              <p:spPr>
                <a:xfrm>
                  <a:off x="4101866" y="3304664"/>
                  <a:ext cx="283182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4" h="10975" extrusionOk="0">
                      <a:moveTo>
                        <a:pt x="710" y="1"/>
                      </a:moveTo>
                      <a:cubicBezTo>
                        <a:pt x="638" y="1"/>
                        <a:pt x="638" y="1"/>
                        <a:pt x="638" y="37"/>
                      </a:cubicBezTo>
                      <a:cubicBezTo>
                        <a:pt x="638" y="109"/>
                        <a:pt x="638" y="109"/>
                        <a:pt x="710" y="109"/>
                      </a:cubicBezTo>
                      <a:lnTo>
                        <a:pt x="755" y="109"/>
                      </a:lnTo>
                      <a:lnTo>
                        <a:pt x="1609" y="936"/>
                      </a:lnTo>
                      <a:lnTo>
                        <a:pt x="1609" y="8422"/>
                      </a:lnTo>
                      <a:lnTo>
                        <a:pt x="117" y="9815"/>
                      </a:lnTo>
                      <a:lnTo>
                        <a:pt x="117" y="9321"/>
                      </a:lnTo>
                      <a:lnTo>
                        <a:pt x="1277" y="8242"/>
                      </a:lnTo>
                      <a:lnTo>
                        <a:pt x="1277" y="1277"/>
                      </a:lnTo>
                      <a:cubicBezTo>
                        <a:pt x="1313" y="1277"/>
                        <a:pt x="1348" y="1232"/>
                        <a:pt x="1348" y="1232"/>
                      </a:cubicBezTo>
                      <a:cubicBezTo>
                        <a:pt x="1348" y="1196"/>
                        <a:pt x="1313" y="1160"/>
                        <a:pt x="1277" y="1160"/>
                      </a:cubicBezTo>
                      <a:cubicBezTo>
                        <a:pt x="1205" y="1160"/>
                        <a:pt x="1160" y="1196"/>
                        <a:pt x="1160" y="1232"/>
                      </a:cubicBezTo>
                      <a:cubicBezTo>
                        <a:pt x="1160" y="1232"/>
                        <a:pt x="1205" y="1277"/>
                        <a:pt x="1241" y="1277"/>
                      </a:cubicBezTo>
                      <a:lnTo>
                        <a:pt x="1241" y="8242"/>
                      </a:lnTo>
                      <a:lnTo>
                        <a:pt x="117" y="9249"/>
                      </a:lnTo>
                      <a:lnTo>
                        <a:pt x="117" y="7523"/>
                      </a:lnTo>
                      <a:cubicBezTo>
                        <a:pt x="153" y="7487"/>
                        <a:pt x="153" y="7487"/>
                        <a:pt x="153" y="7451"/>
                      </a:cubicBezTo>
                      <a:cubicBezTo>
                        <a:pt x="153" y="7415"/>
                        <a:pt x="153" y="7379"/>
                        <a:pt x="81" y="7379"/>
                      </a:cubicBezTo>
                      <a:cubicBezTo>
                        <a:pt x="36" y="7379"/>
                        <a:pt x="0" y="7415"/>
                        <a:pt x="0" y="7451"/>
                      </a:cubicBezTo>
                      <a:cubicBezTo>
                        <a:pt x="0" y="7487"/>
                        <a:pt x="36" y="7487"/>
                        <a:pt x="81" y="7523"/>
                      </a:cubicBezTo>
                      <a:lnTo>
                        <a:pt x="81" y="10974"/>
                      </a:lnTo>
                      <a:lnTo>
                        <a:pt x="117" y="10974"/>
                      </a:lnTo>
                      <a:lnTo>
                        <a:pt x="117" y="9887"/>
                      </a:lnTo>
                      <a:lnTo>
                        <a:pt x="2247" y="7937"/>
                      </a:lnTo>
                      <a:lnTo>
                        <a:pt x="2247" y="5133"/>
                      </a:lnTo>
                      <a:cubicBezTo>
                        <a:pt x="2247" y="5133"/>
                        <a:pt x="2283" y="5097"/>
                        <a:pt x="2283" y="5052"/>
                      </a:cubicBezTo>
                      <a:cubicBezTo>
                        <a:pt x="2283" y="5016"/>
                        <a:pt x="2247" y="5016"/>
                        <a:pt x="2211" y="5016"/>
                      </a:cubicBezTo>
                      <a:cubicBezTo>
                        <a:pt x="2175" y="5016"/>
                        <a:pt x="2139" y="5016"/>
                        <a:pt x="2139" y="5052"/>
                      </a:cubicBezTo>
                      <a:cubicBezTo>
                        <a:pt x="2139" y="5097"/>
                        <a:pt x="2139" y="5133"/>
                        <a:pt x="2175" y="5133"/>
                      </a:cubicBezTo>
                      <a:lnTo>
                        <a:pt x="2175" y="7901"/>
                      </a:lnTo>
                      <a:lnTo>
                        <a:pt x="1690" y="8350"/>
                      </a:lnTo>
                      <a:lnTo>
                        <a:pt x="1690" y="936"/>
                      </a:lnTo>
                      <a:lnTo>
                        <a:pt x="791" y="73"/>
                      </a:lnTo>
                      <a:lnTo>
                        <a:pt x="791" y="37"/>
                      </a:lnTo>
                      <a:cubicBezTo>
                        <a:pt x="791" y="1"/>
                        <a:pt x="755" y="1"/>
                        <a:pt x="7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20"/>
                <p:cNvSpPr/>
                <p:nvPr/>
              </p:nvSpPr>
              <p:spPr>
                <a:xfrm>
                  <a:off x="4046197" y="3930900"/>
                  <a:ext cx="18970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5924" extrusionOk="0">
                      <a:moveTo>
                        <a:pt x="81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117" y="5923"/>
                      </a:lnTo>
                      <a:lnTo>
                        <a:pt x="117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20"/>
                <p:cNvSpPr/>
                <p:nvPr/>
              </p:nvSpPr>
              <p:spPr>
                <a:xfrm>
                  <a:off x="2788121" y="3109764"/>
                  <a:ext cx="134896" cy="1555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20"/>
                <p:cNvSpPr/>
                <p:nvPr/>
              </p:nvSpPr>
              <p:spPr>
                <a:xfrm>
                  <a:off x="1348407" y="2812206"/>
                  <a:ext cx="269791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14947" extrusionOk="0">
                      <a:moveTo>
                        <a:pt x="82" y="1"/>
                      </a:moveTo>
                      <a:cubicBezTo>
                        <a:pt x="46" y="1"/>
                        <a:pt x="1" y="37"/>
                        <a:pt x="1" y="81"/>
                      </a:cubicBezTo>
                      <a:cubicBezTo>
                        <a:pt x="1" y="117"/>
                        <a:pt x="1" y="153"/>
                        <a:pt x="46" y="153"/>
                      </a:cubicBezTo>
                      <a:lnTo>
                        <a:pt x="46" y="5653"/>
                      </a:lnTo>
                      <a:lnTo>
                        <a:pt x="980" y="6480"/>
                      </a:lnTo>
                      <a:lnTo>
                        <a:pt x="980" y="13895"/>
                      </a:lnTo>
                      <a:lnTo>
                        <a:pt x="2104" y="14946"/>
                      </a:lnTo>
                      <a:lnTo>
                        <a:pt x="2176" y="14946"/>
                      </a:lnTo>
                      <a:lnTo>
                        <a:pt x="1052" y="13859"/>
                      </a:lnTo>
                      <a:lnTo>
                        <a:pt x="1052" y="6480"/>
                      </a:lnTo>
                      <a:lnTo>
                        <a:pt x="118" y="5618"/>
                      </a:lnTo>
                      <a:lnTo>
                        <a:pt x="118" y="153"/>
                      </a:lnTo>
                      <a:cubicBezTo>
                        <a:pt x="154" y="153"/>
                        <a:pt x="154" y="117"/>
                        <a:pt x="154" y="81"/>
                      </a:cubicBezTo>
                      <a:cubicBezTo>
                        <a:pt x="154" y="37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20"/>
                <p:cNvSpPr/>
                <p:nvPr/>
              </p:nvSpPr>
              <p:spPr>
                <a:xfrm>
                  <a:off x="4617768" y="3309128"/>
                  <a:ext cx="129440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20"/>
                <p:cNvSpPr/>
                <p:nvPr/>
              </p:nvSpPr>
              <p:spPr>
                <a:xfrm>
                  <a:off x="5323862" y="3444021"/>
                  <a:ext cx="134896" cy="122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9851" extrusionOk="0">
                      <a:moveTo>
                        <a:pt x="1007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lnTo>
                        <a:pt x="935" y="108"/>
                      </a:lnTo>
                      <a:lnTo>
                        <a:pt x="0" y="935"/>
                      </a:lnTo>
                      <a:lnTo>
                        <a:pt x="0" y="9850"/>
                      </a:lnTo>
                      <a:lnTo>
                        <a:pt x="72" y="9850"/>
                      </a:lnTo>
                      <a:lnTo>
                        <a:pt x="72" y="935"/>
                      </a:lnTo>
                      <a:lnTo>
                        <a:pt x="971" y="153"/>
                      </a:lnTo>
                      <a:lnTo>
                        <a:pt x="1007" y="153"/>
                      </a:lnTo>
                      <a:cubicBezTo>
                        <a:pt x="1043" y="153"/>
                        <a:pt x="1088" y="108"/>
                        <a:pt x="1088" y="72"/>
                      </a:cubicBezTo>
                      <a:cubicBezTo>
                        <a:pt x="1088" y="36"/>
                        <a:pt x="1043" y="0"/>
                        <a:pt x="100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20"/>
                <p:cNvSpPr/>
                <p:nvPr/>
              </p:nvSpPr>
              <p:spPr>
                <a:xfrm>
                  <a:off x="5249099" y="3276892"/>
                  <a:ext cx="116050" cy="1388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73" y="0"/>
                      </a:moveTo>
                      <a:cubicBezTo>
                        <a:pt x="37" y="0"/>
                        <a:pt x="1" y="36"/>
                        <a:pt x="1" y="72"/>
                      </a:cubicBezTo>
                      <a:cubicBezTo>
                        <a:pt x="1" y="108"/>
                        <a:pt x="37" y="153"/>
                        <a:pt x="73" y="153"/>
                      </a:cubicBezTo>
                      <a:lnTo>
                        <a:pt x="118" y="153"/>
                      </a:lnTo>
                      <a:lnTo>
                        <a:pt x="900" y="863"/>
                      </a:lnTo>
                      <a:lnTo>
                        <a:pt x="900" y="1312"/>
                      </a:lnTo>
                      <a:lnTo>
                        <a:pt x="73" y="2094"/>
                      </a:lnTo>
                      <a:lnTo>
                        <a:pt x="73" y="11198"/>
                      </a:lnTo>
                      <a:lnTo>
                        <a:pt x="118" y="11198"/>
                      </a:lnTo>
                      <a:lnTo>
                        <a:pt x="118" y="2130"/>
                      </a:lnTo>
                      <a:lnTo>
                        <a:pt x="936" y="1348"/>
                      </a:lnTo>
                      <a:lnTo>
                        <a:pt x="936" y="827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0"/>
                        <a:pt x="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8" name="Google Shape;1168;p20"/>
                <p:cNvSpPr/>
                <p:nvPr/>
              </p:nvSpPr>
              <p:spPr>
                <a:xfrm>
                  <a:off x="5002865" y="3230027"/>
                  <a:ext cx="135020" cy="1435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9" name="Google Shape;1169;p20"/>
                <p:cNvSpPr/>
                <p:nvPr/>
              </p:nvSpPr>
              <p:spPr>
                <a:xfrm>
                  <a:off x="5114328" y="4391123"/>
                  <a:ext cx="111586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" h="2212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72"/>
                      </a:cubicBezTo>
                      <a:cubicBezTo>
                        <a:pt x="0" y="108"/>
                        <a:pt x="36" y="153"/>
                        <a:pt x="81" y="153"/>
                      </a:cubicBezTo>
                      <a:lnTo>
                        <a:pt x="81" y="1537"/>
                      </a:lnTo>
                      <a:lnTo>
                        <a:pt x="791" y="2211"/>
                      </a:lnTo>
                      <a:lnTo>
                        <a:pt x="899" y="2211"/>
                      </a:lnTo>
                      <a:lnTo>
                        <a:pt x="153" y="1501"/>
                      </a:lnTo>
                      <a:lnTo>
                        <a:pt x="153" y="108"/>
                      </a:lnTo>
                      <a:lnTo>
                        <a:pt x="153" y="72"/>
                      </a:lnTo>
                      <a:cubicBezTo>
                        <a:pt x="153" y="36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0" name="Google Shape;1170;p20"/>
                <p:cNvSpPr/>
                <p:nvPr/>
              </p:nvSpPr>
              <p:spPr>
                <a:xfrm>
                  <a:off x="5648083" y="4219531"/>
                  <a:ext cx="19094" cy="445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1" name="Google Shape;1171;p20"/>
                <p:cNvSpPr/>
                <p:nvPr/>
              </p:nvSpPr>
              <p:spPr>
                <a:xfrm>
                  <a:off x="5992389" y="2812206"/>
                  <a:ext cx="274255" cy="1853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4947" extrusionOk="0">
                      <a:moveTo>
                        <a:pt x="2130" y="1"/>
                      </a:moveTo>
                      <a:cubicBezTo>
                        <a:pt x="2058" y="1"/>
                        <a:pt x="2023" y="37"/>
                        <a:pt x="2023" y="81"/>
                      </a:cubicBezTo>
                      <a:cubicBezTo>
                        <a:pt x="2023" y="117"/>
                        <a:pt x="2058" y="153"/>
                        <a:pt x="2094" y="153"/>
                      </a:cubicBezTo>
                      <a:lnTo>
                        <a:pt x="2094" y="5618"/>
                      </a:lnTo>
                      <a:lnTo>
                        <a:pt x="1160" y="6480"/>
                      </a:lnTo>
                      <a:lnTo>
                        <a:pt x="1160" y="13859"/>
                      </a:lnTo>
                      <a:lnTo>
                        <a:pt x="0" y="14946"/>
                      </a:lnTo>
                      <a:lnTo>
                        <a:pt x="72" y="14946"/>
                      </a:lnTo>
                      <a:lnTo>
                        <a:pt x="1232" y="13895"/>
                      </a:lnTo>
                      <a:lnTo>
                        <a:pt x="1232" y="6480"/>
                      </a:lnTo>
                      <a:lnTo>
                        <a:pt x="2130" y="5653"/>
                      </a:lnTo>
                      <a:lnTo>
                        <a:pt x="2130" y="153"/>
                      </a:lnTo>
                      <a:cubicBezTo>
                        <a:pt x="2166" y="153"/>
                        <a:pt x="2211" y="117"/>
                        <a:pt x="2211" y="81"/>
                      </a:cubicBezTo>
                      <a:cubicBezTo>
                        <a:pt x="2211" y="37"/>
                        <a:pt x="2166" y="1"/>
                        <a:pt x="21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2" name="Google Shape;1172;p20"/>
                <p:cNvSpPr/>
                <p:nvPr/>
              </p:nvSpPr>
              <p:spPr>
                <a:xfrm>
                  <a:off x="5653662" y="2859071"/>
                  <a:ext cx="380014" cy="180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5" h="14569" extrusionOk="0">
                      <a:moveTo>
                        <a:pt x="971" y="0"/>
                      </a:moveTo>
                      <a:cubicBezTo>
                        <a:pt x="935" y="0"/>
                        <a:pt x="899" y="36"/>
                        <a:pt x="899" y="72"/>
                      </a:cubicBezTo>
                      <a:cubicBezTo>
                        <a:pt x="899" y="108"/>
                        <a:pt x="899" y="108"/>
                        <a:pt x="935" y="153"/>
                      </a:cubicBezTo>
                      <a:lnTo>
                        <a:pt x="935" y="3478"/>
                      </a:lnTo>
                      <a:lnTo>
                        <a:pt x="0" y="4341"/>
                      </a:lnTo>
                      <a:lnTo>
                        <a:pt x="0" y="7450"/>
                      </a:lnTo>
                      <a:lnTo>
                        <a:pt x="935" y="8313"/>
                      </a:lnTo>
                      <a:lnTo>
                        <a:pt x="935" y="14568"/>
                      </a:lnTo>
                      <a:lnTo>
                        <a:pt x="971" y="14568"/>
                      </a:lnTo>
                      <a:lnTo>
                        <a:pt x="971" y="13103"/>
                      </a:lnTo>
                      <a:lnTo>
                        <a:pt x="2130" y="12061"/>
                      </a:lnTo>
                      <a:lnTo>
                        <a:pt x="2130" y="8610"/>
                      </a:lnTo>
                      <a:lnTo>
                        <a:pt x="3065" y="7747"/>
                      </a:lnTo>
                      <a:lnTo>
                        <a:pt x="3065" y="4646"/>
                      </a:lnTo>
                      <a:lnTo>
                        <a:pt x="2130" y="3784"/>
                      </a:lnTo>
                      <a:lnTo>
                        <a:pt x="2130" y="413"/>
                      </a:lnTo>
                      <a:cubicBezTo>
                        <a:pt x="2166" y="413"/>
                        <a:pt x="2202" y="377"/>
                        <a:pt x="2202" y="377"/>
                      </a:cubicBezTo>
                      <a:cubicBezTo>
                        <a:pt x="2202" y="333"/>
                        <a:pt x="2166" y="297"/>
                        <a:pt x="2130" y="297"/>
                      </a:cubicBezTo>
                      <a:cubicBezTo>
                        <a:pt x="2058" y="297"/>
                        <a:pt x="2022" y="333"/>
                        <a:pt x="2022" y="377"/>
                      </a:cubicBezTo>
                      <a:cubicBezTo>
                        <a:pt x="2022" y="377"/>
                        <a:pt x="2058" y="413"/>
                        <a:pt x="2094" y="413"/>
                      </a:cubicBezTo>
                      <a:lnTo>
                        <a:pt x="2094" y="3820"/>
                      </a:lnTo>
                      <a:lnTo>
                        <a:pt x="3029" y="4646"/>
                      </a:lnTo>
                      <a:lnTo>
                        <a:pt x="3029" y="7747"/>
                      </a:lnTo>
                      <a:lnTo>
                        <a:pt x="2094" y="8574"/>
                      </a:lnTo>
                      <a:lnTo>
                        <a:pt x="2094" y="12016"/>
                      </a:lnTo>
                      <a:lnTo>
                        <a:pt x="971" y="13031"/>
                      </a:lnTo>
                      <a:lnTo>
                        <a:pt x="971" y="11836"/>
                      </a:lnTo>
                      <a:lnTo>
                        <a:pt x="1528" y="11342"/>
                      </a:lnTo>
                      <a:lnTo>
                        <a:pt x="1528" y="2849"/>
                      </a:lnTo>
                      <a:cubicBezTo>
                        <a:pt x="1573" y="2849"/>
                        <a:pt x="1573" y="2804"/>
                        <a:pt x="1573" y="2768"/>
                      </a:cubicBezTo>
                      <a:cubicBezTo>
                        <a:pt x="1573" y="2732"/>
                        <a:pt x="1573" y="2696"/>
                        <a:pt x="1492" y="2696"/>
                      </a:cubicBezTo>
                      <a:cubicBezTo>
                        <a:pt x="1456" y="2696"/>
                        <a:pt x="1420" y="2732"/>
                        <a:pt x="1420" y="2768"/>
                      </a:cubicBezTo>
                      <a:cubicBezTo>
                        <a:pt x="1420" y="2804"/>
                        <a:pt x="1456" y="2849"/>
                        <a:pt x="1492" y="2849"/>
                      </a:cubicBezTo>
                      <a:lnTo>
                        <a:pt x="1492" y="11306"/>
                      </a:lnTo>
                      <a:lnTo>
                        <a:pt x="971" y="11755"/>
                      </a:lnTo>
                      <a:lnTo>
                        <a:pt x="971" y="6327"/>
                      </a:lnTo>
                      <a:cubicBezTo>
                        <a:pt x="1007" y="6327"/>
                        <a:pt x="1043" y="6291"/>
                        <a:pt x="1043" y="6255"/>
                      </a:cubicBezTo>
                      <a:cubicBezTo>
                        <a:pt x="1043" y="6219"/>
                        <a:pt x="1007" y="6174"/>
                        <a:pt x="971" y="6174"/>
                      </a:cubicBezTo>
                      <a:cubicBezTo>
                        <a:pt x="935" y="6174"/>
                        <a:pt x="899" y="6219"/>
                        <a:pt x="899" y="6255"/>
                      </a:cubicBezTo>
                      <a:cubicBezTo>
                        <a:pt x="899" y="6291"/>
                        <a:pt x="899" y="6327"/>
                        <a:pt x="935" y="6327"/>
                      </a:cubicBezTo>
                      <a:lnTo>
                        <a:pt x="935" y="8241"/>
                      </a:lnTo>
                      <a:lnTo>
                        <a:pt x="72" y="7450"/>
                      </a:lnTo>
                      <a:lnTo>
                        <a:pt x="72" y="4377"/>
                      </a:lnTo>
                      <a:lnTo>
                        <a:pt x="971" y="3523"/>
                      </a:lnTo>
                      <a:lnTo>
                        <a:pt x="971" y="153"/>
                      </a:lnTo>
                      <a:cubicBezTo>
                        <a:pt x="1007" y="108"/>
                        <a:pt x="1043" y="108"/>
                        <a:pt x="1043" y="72"/>
                      </a:cubicBezTo>
                      <a:cubicBezTo>
                        <a:pt x="1043" y="36"/>
                        <a:pt x="1007" y="0"/>
                        <a:pt x="97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3" name="Google Shape;1173;p20"/>
                <p:cNvSpPr/>
                <p:nvPr/>
              </p:nvSpPr>
              <p:spPr>
                <a:xfrm>
                  <a:off x="5480951" y="3949869"/>
                  <a:ext cx="186225" cy="715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4" name="Google Shape;1174;p20"/>
                <p:cNvSpPr/>
                <p:nvPr/>
              </p:nvSpPr>
              <p:spPr>
                <a:xfrm>
                  <a:off x="5430737" y="3248996"/>
                  <a:ext cx="129440" cy="1416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5" name="Google Shape;1175;p20"/>
                <p:cNvSpPr/>
                <p:nvPr/>
              </p:nvSpPr>
              <p:spPr>
                <a:xfrm>
                  <a:off x="5058658" y="4232921"/>
                  <a:ext cx="79226" cy="4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6" name="Google Shape;1176;p20"/>
                <p:cNvSpPr/>
                <p:nvPr/>
              </p:nvSpPr>
              <p:spPr>
                <a:xfrm>
                  <a:off x="5703752" y="4391123"/>
                  <a:ext cx="19094" cy="274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" name="Google Shape;1177;p20"/>
                <p:cNvSpPr/>
                <p:nvPr/>
              </p:nvSpPr>
              <p:spPr>
                <a:xfrm>
                  <a:off x="4882600" y="3666817"/>
                  <a:ext cx="134896" cy="998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" name="Google Shape;1178;p20"/>
                <p:cNvSpPr/>
                <p:nvPr/>
              </p:nvSpPr>
              <p:spPr>
                <a:xfrm>
                  <a:off x="4822343" y="3471793"/>
                  <a:ext cx="135020" cy="1193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9" name="Google Shape;1179;p20"/>
                <p:cNvSpPr/>
                <p:nvPr/>
              </p:nvSpPr>
              <p:spPr>
                <a:xfrm>
                  <a:off x="6725637" y="4024507"/>
                  <a:ext cx="130432" cy="640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0" name="Google Shape;1180;p20"/>
                <p:cNvSpPr/>
                <p:nvPr/>
              </p:nvSpPr>
              <p:spPr>
                <a:xfrm>
                  <a:off x="5941183" y="3304664"/>
                  <a:ext cx="269667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5" h="10975" extrusionOk="0">
                      <a:moveTo>
                        <a:pt x="2094" y="1"/>
                      </a:moveTo>
                      <a:cubicBezTo>
                        <a:pt x="2058" y="1"/>
                        <a:pt x="2022" y="37"/>
                        <a:pt x="2022" y="73"/>
                      </a:cubicBezTo>
                      <a:cubicBezTo>
                        <a:pt x="2022" y="109"/>
                        <a:pt x="2022" y="109"/>
                        <a:pt x="2058" y="154"/>
                      </a:cubicBezTo>
                      <a:lnTo>
                        <a:pt x="2058" y="1457"/>
                      </a:lnTo>
                      <a:lnTo>
                        <a:pt x="1123" y="2320"/>
                      </a:lnTo>
                      <a:lnTo>
                        <a:pt x="1123" y="9923"/>
                      </a:lnTo>
                      <a:lnTo>
                        <a:pt x="0" y="10974"/>
                      </a:lnTo>
                      <a:lnTo>
                        <a:pt x="72" y="10974"/>
                      </a:lnTo>
                      <a:lnTo>
                        <a:pt x="1195" y="9923"/>
                      </a:lnTo>
                      <a:lnTo>
                        <a:pt x="1195" y="2320"/>
                      </a:lnTo>
                      <a:lnTo>
                        <a:pt x="2094" y="1457"/>
                      </a:lnTo>
                      <a:lnTo>
                        <a:pt x="2094" y="154"/>
                      </a:lnTo>
                      <a:cubicBezTo>
                        <a:pt x="2175" y="154"/>
                        <a:pt x="2175" y="109"/>
                        <a:pt x="2175" y="73"/>
                      </a:cubicBezTo>
                      <a:cubicBezTo>
                        <a:pt x="2175" y="37"/>
                        <a:pt x="2130" y="1"/>
                        <a:pt x="209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1" name="Google Shape;1181;p20"/>
                <p:cNvSpPr/>
                <p:nvPr/>
              </p:nvSpPr>
              <p:spPr>
                <a:xfrm>
                  <a:off x="6414682" y="2640614"/>
                  <a:ext cx="357821" cy="2024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2" name="Google Shape;1182;p20"/>
                <p:cNvSpPr/>
                <p:nvPr/>
              </p:nvSpPr>
              <p:spPr>
                <a:xfrm>
                  <a:off x="6650874" y="3857378"/>
                  <a:ext cx="117166" cy="807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3" name="Google Shape;1183;p20"/>
                <p:cNvSpPr/>
                <p:nvPr/>
              </p:nvSpPr>
              <p:spPr>
                <a:xfrm>
                  <a:off x="5369489" y="2728642"/>
                  <a:ext cx="134896" cy="1936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1184;p20"/>
                <p:cNvSpPr/>
                <p:nvPr/>
              </p:nvSpPr>
              <p:spPr>
                <a:xfrm>
                  <a:off x="6256477" y="3304664"/>
                  <a:ext cx="283182" cy="1360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4" h="10975" extrusionOk="0">
                      <a:moveTo>
                        <a:pt x="710" y="1"/>
                      </a:moveTo>
                      <a:cubicBezTo>
                        <a:pt x="638" y="1"/>
                        <a:pt x="638" y="1"/>
                        <a:pt x="638" y="37"/>
                      </a:cubicBezTo>
                      <a:cubicBezTo>
                        <a:pt x="638" y="109"/>
                        <a:pt x="638" y="109"/>
                        <a:pt x="710" y="109"/>
                      </a:cubicBezTo>
                      <a:lnTo>
                        <a:pt x="755" y="109"/>
                      </a:lnTo>
                      <a:lnTo>
                        <a:pt x="1609" y="936"/>
                      </a:lnTo>
                      <a:lnTo>
                        <a:pt x="1609" y="8422"/>
                      </a:lnTo>
                      <a:lnTo>
                        <a:pt x="117" y="9815"/>
                      </a:lnTo>
                      <a:lnTo>
                        <a:pt x="117" y="9321"/>
                      </a:lnTo>
                      <a:lnTo>
                        <a:pt x="1277" y="8242"/>
                      </a:lnTo>
                      <a:lnTo>
                        <a:pt x="1277" y="1277"/>
                      </a:lnTo>
                      <a:cubicBezTo>
                        <a:pt x="1313" y="1277"/>
                        <a:pt x="1348" y="1232"/>
                        <a:pt x="1348" y="1232"/>
                      </a:cubicBezTo>
                      <a:cubicBezTo>
                        <a:pt x="1348" y="1196"/>
                        <a:pt x="1313" y="1160"/>
                        <a:pt x="1277" y="1160"/>
                      </a:cubicBezTo>
                      <a:cubicBezTo>
                        <a:pt x="1205" y="1160"/>
                        <a:pt x="1160" y="1196"/>
                        <a:pt x="1160" y="1232"/>
                      </a:cubicBezTo>
                      <a:cubicBezTo>
                        <a:pt x="1160" y="1232"/>
                        <a:pt x="1205" y="1277"/>
                        <a:pt x="1241" y="1277"/>
                      </a:cubicBezTo>
                      <a:lnTo>
                        <a:pt x="1241" y="8242"/>
                      </a:lnTo>
                      <a:lnTo>
                        <a:pt x="117" y="9249"/>
                      </a:lnTo>
                      <a:lnTo>
                        <a:pt x="117" y="7523"/>
                      </a:lnTo>
                      <a:cubicBezTo>
                        <a:pt x="153" y="7487"/>
                        <a:pt x="153" y="7487"/>
                        <a:pt x="153" y="7451"/>
                      </a:cubicBezTo>
                      <a:cubicBezTo>
                        <a:pt x="153" y="7415"/>
                        <a:pt x="153" y="7379"/>
                        <a:pt x="81" y="7379"/>
                      </a:cubicBezTo>
                      <a:cubicBezTo>
                        <a:pt x="36" y="7379"/>
                        <a:pt x="0" y="7415"/>
                        <a:pt x="0" y="7451"/>
                      </a:cubicBezTo>
                      <a:cubicBezTo>
                        <a:pt x="0" y="7487"/>
                        <a:pt x="36" y="7487"/>
                        <a:pt x="81" y="7523"/>
                      </a:cubicBezTo>
                      <a:lnTo>
                        <a:pt x="81" y="10974"/>
                      </a:lnTo>
                      <a:lnTo>
                        <a:pt x="117" y="10974"/>
                      </a:lnTo>
                      <a:lnTo>
                        <a:pt x="117" y="9887"/>
                      </a:lnTo>
                      <a:lnTo>
                        <a:pt x="2247" y="7937"/>
                      </a:lnTo>
                      <a:lnTo>
                        <a:pt x="2247" y="5133"/>
                      </a:lnTo>
                      <a:cubicBezTo>
                        <a:pt x="2247" y="5133"/>
                        <a:pt x="2283" y="5097"/>
                        <a:pt x="2283" y="5052"/>
                      </a:cubicBezTo>
                      <a:cubicBezTo>
                        <a:pt x="2283" y="5016"/>
                        <a:pt x="2247" y="5016"/>
                        <a:pt x="2211" y="5016"/>
                      </a:cubicBezTo>
                      <a:cubicBezTo>
                        <a:pt x="2175" y="5016"/>
                        <a:pt x="2139" y="5016"/>
                        <a:pt x="2139" y="5052"/>
                      </a:cubicBezTo>
                      <a:cubicBezTo>
                        <a:pt x="2139" y="5097"/>
                        <a:pt x="2139" y="5133"/>
                        <a:pt x="2175" y="5133"/>
                      </a:cubicBezTo>
                      <a:lnTo>
                        <a:pt x="2175" y="7901"/>
                      </a:lnTo>
                      <a:lnTo>
                        <a:pt x="1690" y="8350"/>
                      </a:lnTo>
                      <a:lnTo>
                        <a:pt x="1690" y="936"/>
                      </a:lnTo>
                      <a:lnTo>
                        <a:pt x="791" y="73"/>
                      </a:lnTo>
                      <a:lnTo>
                        <a:pt x="791" y="37"/>
                      </a:lnTo>
                      <a:cubicBezTo>
                        <a:pt x="791" y="1"/>
                        <a:pt x="755" y="1"/>
                        <a:pt x="7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5" name="Google Shape;1185;p20"/>
                <p:cNvSpPr/>
                <p:nvPr/>
              </p:nvSpPr>
              <p:spPr>
                <a:xfrm>
                  <a:off x="6200808" y="3930900"/>
                  <a:ext cx="18970" cy="7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" h="5924" extrusionOk="0">
                      <a:moveTo>
                        <a:pt x="81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117" y="5923"/>
                      </a:lnTo>
                      <a:lnTo>
                        <a:pt x="117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6" name="Google Shape;1186;p20"/>
                <p:cNvSpPr/>
                <p:nvPr/>
              </p:nvSpPr>
              <p:spPr>
                <a:xfrm>
                  <a:off x="4942732" y="3109764"/>
                  <a:ext cx="134896" cy="1555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" name="Google Shape;1187;p20"/>
                <p:cNvSpPr/>
                <p:nvPr/>
              </p:nvSpPr>
              <p:spPr>
                <a:xfrm>
                  <a:off x="6772379" y="3309128"/>
                  <a:ext cx="129440" cy="1356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188" name="Google Shape;1188;p20"/>
          <p:cNvGrpSpPr/>
          <p:nvPr/>
        </p:nvGrpSpPr>
        <p:grpSpPr>
          <a:xfrm>
            <a:off x="967271" y="614136"/>
            <a:ext cx="7097311" cy="4151288"/>
            <a:chOff x="967271" y="614136"/>
            <a:chExt cx="7097311" cy="4151288"/>
          </a:xfrm>
        </p:grpSpPr>
        <p:grpSp>
          <p:nvGrpSpPr>
            <p:cNvPr id="1189" name="Google Shape;1189;p20"/>
            <p:cNvGrpSpPr/>
            <p:nvPr/>
          </p:nvGrpSpPr>
          <p:grpSpPr>
            <a:xfrm>
              <a:off x="7931671" y="4566045"/>
              <a:ext cx="132911" cy="199379"/>
              <a:chOff x="2778349" y="5640986"/>
              <a:chExt cx="508847" cy="763610"/>
            </a:xfrm>
          </p:grpSpPr>
          <p:sp>
            <p:nvSpPr>
              <p:cNvPr id="1190" name="Google Shape;1190;p20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20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2" name="Google Shape;1192;p20"/>
            <p:cNvGrpSpPr/>
            <p:nvPr/>
          </p:nvGrpSpPr>
          <p:grpSpPr>
            <a:xfrm>
              <a:off x="5914820" y="4329995"/>
              <a:ext cx="171685" cy="257566"/>
              <a:chOff x="2778349" y="5640986"/>
              <a:chExt cx="508847" cy="763610"/>
            </a:xfrm>
          </p:grpSpPr>
          <p:sp>
            <p:nvSpPr>
              <p:cNvPr id="1193" name="Google Shape;1193;p20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0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5" name="Google Shape;1195;p20"/>
            <p:cNvGrpSpPr/>
            <p:nvPr/>
          </p:nvGrpSpPr>
          <p:grpSpPr>
            <a:xfrm>
              <a:off x="967271" y="4566045"/>
              <a:ext cx="132911" cy="199379"/>
              <a:chOff x="2778349" y="5640986"/>
              <a:chExt cx="508847" cy="763610"/>
            </a:xfrm>
          </p:grpSpPr>
          <p:sp>
            <p:nvSpPr>
              <p:cNvPr id="1196" name="Google Shape;1196;p20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20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8" name="Google Shape;1198;p20"/>
            <p:cNvGrpSpPr/>
            <p:nvPr/>
          </p:nvGrpSpPr>
          <p:grpSpPr>
            <a:xfrm>
              <a:off x="7931671" y="614136"/>
              <a:ext cx="132911" cy="199379"/>
              <a:chOff x="2778349" y="5640986"/>
              <a:chExt cx="508847" cy="763610"/>
            </a:xfrm>
          </p:grpSpPr>
          <p:sp>
            <p:nvSpPr>
              <p:cNvPr id="1199" name="Google Shape;1199;p20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20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1" name="Google Shape;1201;p20"/>
            <p:cNvGrpSpPr/>
            <p:nvPr/>
          </p:nvGrpSpPr>
          <p:grpSpPr>
            <a:xfrm>
              <a:off x="5914820" y="672410"/>
              <a:ext cx="171685" cy="257566"/>
              <a:chOff x="2778349" y="5640986"/>
              <a:chExt cx="508847" cy="763610"/>
            </a:xfrm>
          </p:grpSpPr>
          <p:sp>
            <p:nvSpPr>
              <p:cNvPr id="1202" name="Google Shape;1202;p20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20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4" name="Google Shape;1204;p20"/>
            <p:cNvGrpSpPr/>
            <p:nvPr/>
          </p:nvGrpSpPr>
          <p:grpSpPr>
            <a:xfrm>
              <a:off x="967271" y="614136"/>
              <a:ext cx="132911" cy="199379"/>
              <a:chOff x="2778349" y="5640986"/>
              <a:chExt cx="508847" cy="763610"/>
            </a:xfrm>
          </p:grpSpPr>
          <p:sp>
            <p:nvSpPr>
              <p:cNvPr id="1205" name="Google Shape;1205;p20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20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713350" y="2028875"/>
            <a:ext cx="4357500" cy="165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13350" y="1136575"/>
            <a:ext cx="1223100" cy="102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713350" y="3683825"/>
            <a:ext cx="4357500" cy="4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>
            <a:off x="967271" y="4475070"/>
            <a:ext cx="7097311" cy="435429"/>
            <a:chOff x="967271" y="4475070"/>
            <a:chExt cx="7097311" cy="435429"/>
          </a:xfrm>
        </p:grpSpPr>
        <p:grpSp>
          <p:nvGrpSpPr>
            <p:cNvPr id="19" name="Google Shape;19;p3"/>
            <p:cNvGrpSpPr/>
            <p:nvPr/>
          </p:nvGrpSpPr>
          <p:grpSpPr>
            <a:xfrm>
              <a:off x="7931671" y="4711120"/>
              <a:ext cx="132911" cy="199379"/>
              <a:chOff x="2778349" y="5640986"/>
              <a:chExt cx="508847" cy="763610"/>
            </a:xfrm>
          </p:grpSpPr>
          <p:sp>
            <p:nvSpPr>
              <p:cNvPr id="20" name="Google Shape;20;p3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3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" name="Google Shape;22;p3"/>
            <p:cNvGrpSpPr/>
            <p:nvPr/>
          </p:nvGrpSpPr>
          <p:grpSpPr>
            <a:xfrm>
              <a:off x="5914820" y="4475070"/>
              <a:ext cx="171685" cy="257566"/>
              <a:chOff x="2778349" y="5640986"/>
              <a:chExt cx="508847" cy="763610"/>
            </a:xfrm>
          </p:grpSpPr>
          <p:sp>
            <p:nvSpPr>
              <p:cNvPr id="23" name="Google Shape;23;p3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3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" name="Google Shape;25;p3"/>
            <p:cNvGrpSpPr/>
            <p:nvPr/>
          </p:nvGrpSpPr>
          <p:grpSpPr>
            <a:xfrm>
              <a:off x="967271" y="4711120"/>
              <a:ext cx="132911" cy="199379"/>
              <a:chOff x="2778349" y="5640986"/>
              <a:chExt cx="508847" cy="763610"/>
            </a:xfrm>
          </p:grpSpPr>
          <p:sp>
            <p:nvSpPr>
              <p:cNvPr id="26" name="Google Shape;26;p3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3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" name="Google Shape;28;p3"/>
          <p:cNvGrpSpPr/>
          <p:nvPr/>
        </p:nvGrpSpPr>
        <p:grpSpPr>
          <a:xfrm>
            <a:off x="-571364" y="4265979"/>
            <a:ext cx="10286732" cy="1682777"/>
            <a:chOff x="-1" y="3460729"/>
            <a:chExt cx="10286732" cy="1682777"/>
          </a:xfrm>
        </p:grpSpPr>
        <p:grpSp>
          <p:nvGrpSpPr>
            <p:cNvPr id="29" name="Google Shape;29;p3"/>
            <p:cNvGrpSpPr/>
            <p:nvPr/>
          </p:nvGrpSpPr>
          <p:grpSpPr>
            <a:xfrm>
              <a:off x="-1" y="3460729"/>
              <a:ext cx="5143232" cy="1682777"/>
              <a:chOff x="713356" y="2640614"/>
              <a:chExt cx="6188463" cy="2024758"/>
            </a:xfrm>
          </p:grpSpPr>
          <p:sp>
            <p:nvSpPr>
              <p:cNvPr id="30" name="Google Shape;30;p3"/>
              <p:cNvSpPr/>
              <p:nvPr/>
            </p:nvSpPr>
            <p:spPr>
              <a:xfrm>
                <a:off x="3169251" y="3444021"/>
                <a:ext cx="13489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9851" extrusionOk="0">
                    <a:moveTo>
                      <a:pt x="1007" y="0"/>
                    </a:moveTo>
                    <a:cubicBezTo>
                      <a:pt x="935" y="0"/>
                      <a:pt x="899" y="36"/>
                      <a:pt x="899" y="72"/>
                    </a:cubicBezTo>
                    <a:lnTo>
                      <a:pt x="935" y="108"/>
                    </a:lnTo>
                    <a:lnTo>
                      <a:pt x="0" y="935"/>
                    </a:lnTo>
                    <a:lnTo>
                      <a:pt x="0" y="9850"/>
                    </a:lnTo>
                    <a:lnTo>
                      <a:pt x="72" y="9850"/>
                    </a:lnTo>
                    <a:lnTo>
                      <a:pt x="72" y="935"/>
                    </a:lnTo>
                    <a:lnTo>
                      <a:pt x="971" y="153"/>
                    </a:lnTo>
                    <a:lnTo>
                      <a:pt x="1007" y="153"/>
                    </a:lnTo>
                    <a:cubicBezTo>
                      <a:pt x="1043" y="153"/>
                      <a:pt x="1088" y="108"/>
                      <a:pt x="1088" y="72"/>
                    </a:cubicBezTo>
                    <a:cubicBezTo>
                      <a:pt x="1088" y="36"/>
                      <a:pt x="1043" y="0"/>
                      <a:pt x="10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3"/>
              <p:cNvSpPr/>
              <p:nvPr/>
            </p:nvSpPr>
            <p:spPr>
              <a:xfrm>
                <a:off x="3094488" y="3276892"/>
                <a:ext cx="116050" cy="1388480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199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108"/>
                      <a:pt x="37" y="153"/>
                      <a:pt x="73" y="153"/>
                    </a:cubicBezTo>
                    <a:lnTo>
                      <a:pt x="118" y="153"/>
                    </a:lnTo>
                    <a:lnTo>
                      <a:pt x="900" y="863"/>
                    </a:lnTo>
                    <a:lnTo>
                      <a:pt x="900" y="1312"/>
                    </a:lnTo>
                    <a:lnTo>
                      <a:pt x="73" y="2094"/>
                    </a:lnTo>
                    <a:lnTo>
                      <a:pt x="73" y="11198"/>
                    </a:lnTo>
                    <a:lnTo>
                      <a:pt x="118" y="11198"/>
                    </a:lnTo>
                    <a:lnTo>
                      <a:pt x="118" y="2130"/>
                    </a:lnTo>
                    <a:lnTo>
                      <a:pt x="936" y="1348"/>
                    </a:lnTo>
                    <a:lnTo>
                      <a:pt x="936" y="827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3"/>
              <p:cNvSpPr/>
              <p:nvPr/>
            </p:nvSpPr>
            <p:spPr>
              <a:xfrm>
                <a:off x="2848254" y="3230027"/>
                <a:ext cx="135020" cy="143534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1577" extrusionOk="0">
                    <a:moveTo>
                      <a:pt x="1016" y="1"/>
                    </a:moveTo>
                    <a:cubicBezTo>
                      <a:pt x="980" y="1"/>
                      <a:pt x="935" y="37"/>
                      <a:pt x="935" y="82"/>
                    </a:cubicBezTo>
                    <a:cubicBezTo>
                      <a:pt x="935" y="118"/>
                      <a:pt x="935" y="154"/>
                      <a:pt x="980" y="154"/>
                    </a:cubicBezTo>
                    <a:lnTo>
                      <a:pt x="980" y="5878"/>
                    </a:lnTo>
                    <a:lnTo>
                      <a:pt x="1" y="6777"/>
                    </a:lnTo>
                    <a:lnTo>
                      <a:pt x="1" y="11576"/>
                    </a:lnTo>
                    <a:lnTo>
                      <a:pt x="82" y="11576"/>
                    </a:lnTo>
                    <a:lnTo>
                      <a:pt x="82" y="6822"/>
                    </a:lnTo>
                    <a:lnTo>
                      <a:pt x="1052" y="5923"/>
                    </a:lnTo>
                    <a:lnTo>
                      <a:pt x="1052" y="154"/>
                    </a:lnTo>
                    <a:cubicBezTo>
                      <a:pt x="1088" y="154"/>
                      <a:pt x="1088" y="118"/>
                      <a:pt x="1088" y="82"/>
                    </a:cubicBezTo>
                    <a:cubicBezTo>
                      <a:pt x="1088" y="37"/>
                      <a:pt x="1052" y="1"/>
                      <a:pt x="101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3"/>
              <p:cNvSpPr/>
              <p:nvPr/>
            </p:nvSpPr>
            <p:spPr>
              <a:xfrm>
                <a:off x="2959716" y="4391123"/>
                <a:ext cx="111587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900" h="2212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36" y="153"/>
                      <a:pt x="81" y="153"/>
                    </a:cubicBezTo>
                    <a:lnTo>
                      <a:pt x="81" y="1537"/>
                    </a:lnTo>
                    <a:lnTo>
                      <a:pt x="791" y="2211"/>
                    </a:lnTo>
                    <a:lnTo>
                      <a:pt x="899" y="2211"/>
                    </a:lnTo>
                    <a:lnTo>
                      <a:pt x="153" y="1501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3"/>
              <p:cNvSpPr/>
              <p:nvPr/>
            </p:nvSpPr>
            <p:spPr>
              <a:xfrm>
                <a:off x="3493472" y="4219531"/>
                <a:ext cx="19094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3596" extrusionOk="0">
                    <a:moveTo>
                      <a:pt x="81" y="0"/>
                    </a:moveTo>
                    <a:cubicBezTo>
                      <a:pt x="45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45" y="144"/>
                    </a:cubicBezTo>
                    <a:lnTo>
                      <a:pt x="45" y="3595"/>
                    </a:lnTo>
                    <a:lnTo>
                      <a:pt x="117" y="3595"/>
                    </a:lnTo>
                    <a:lnTo>
                      <a:pt x="117" y="144"/>
                    </a:lnTo>
                    <a:cubicBezTo>
                      <a:pt x="117" y="108"/>
                      <a:pt x="153" y="108"/>
                      <a:pt x="153" y="72"/>
                    </a:cubicBezTo>
                    <a:cubicBezTo>
                      <a:pt x="153" y="36"/>
                      <a:pt x="117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3837778" y="2812206"/>
                <a:ext cx="274255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4947" extrusionOk="0">
                    <a:moveTo>
                      <a:pt x="2130" y="1"/>
                    </a:moveTo>
                    <a:cubicBezTo>
                      <a:pt x="2058" y="1"/>
                      <a:pt x="2023" y="37"/>
                      <a:pt x="2023" y="81"/>
                    </a:cubicBezTo>
                    <a:cubicBezTo>
                      <a:pt x="2023" y="117"/>
                      <a:pt x="2058" y="153"/>
                      <a:pt x="2094" y="153"/>
                    </a:cubicBezTo>
                    <a:lnTo>
                      <a:pt x="2094" y="5618"/>
                    </a:lnTo>
                    <a:lnTo>
                      <a:pt x="1160" y="6480"/>
                    </a:lnTo>
                    <a:lnTo>
                      <a:pt x="1160" y="13859"/>
                    </a:lnTo>
                    <a:lnTo>
                      <a:pt x="0" y="14946"/>
                    </a:lnTo>
                    <a:lnTo>
                      <a:pt x="72" y="14946"/>
                    </a:lnTo>
                    <a:lnTo>
                      <a:pt x="1232" y="13895"/>
                    </a:lnTo>
                    <a:lnTo>
                      <a:pt x="1232" y="6480"/>
                    </a:lnTo>
                    <a:lnTo>
                      <a:pt x="2130" y="5653"/>
                    </a:lnTo>
                    <a:lnTo>
                      <a:pt x="2130" y="153"/>
                    </a:lnTo>
                    <a:cubicBezTo>
                      <a:pt x="2166" y="153"/>
                      <a:pt x="2211" y="117"/>
                      <a:pt x="2211" y="81"/>
                    </a:cubicBezTo>
                    <a:cubicBezTo>
                      <a:pt x="2211" y="37"/>
                      <a:pt x="2166" y="1"/>
                      <a:pt x="21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3"/>
              <p:cNvSpPr/>
              <p:nvPr/>
            </p:nvSpPr>
            <p:spPr>
              <a:xfrm>
                <a:off x="3499051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971" y="0"/>
                    </a:moveTo>
                    <a:cubicBezTo>
                      <a:pt x="935" y="0"/>
                      <a:pt x="899" y="36"/>
                      <a:pt x="899" y="72"/>
                    </a:cubicBezTo>
                    <a:cubicBezTo>
                      <a:pt x="899" y="108"/>
                      <a:pt x="899" y="108"/>
                      <a:pt x="935" y="153"/>
                    </a:cubicBezTo>
                    <a:lnTo>
                      <a:pt x="935" y="3478"/>
                    </a:lnTo>
                    <a:lnTo>
                      <a:pt x="0" y="4341"/>
                    </a:lnTo>
                    <a:lnTo>
                      <a:pt x="0" y="7450"/>
                    </a:lnTo>
                    <a:lnTo>
                      <a:pt x="935" y="8313"/>
                    </a:lnTo>
                    <a:lnTo>
                      <a:pt x="935" y="14568"/>
                    </a:lnTo>
                    <a:lnTo>
                      <a:pt x="971" y="14568"/>
                    </a:lnTo>
                    <a:lnTo>
                      <a:pt x="971" y="13103"/>
                    </a:lnTo>
                    <a:lnTo>
                      <a:pt x="2130" y="12061"/>
                    </a:lnTo>
                    <a:lnTo>
                      <a:pt x="2130" y="8610"/>
                    </a:lnTo>
                    <a:lnTo>
                      <a:pt x="3065" y="7747"/>
                    </a:lnTo>
                    <a:lnTo>
                      <a:pt x="3065" y="4646"/>
                    </a:lnTo>
                    <a:lnTo>
                      <a:pt x="2130" y="3784"/>
                    </a:lnTo>
                    <a:lnTo>
                      <a:pt x="2130" y="413"/>
                    </a:lnTo>
                    <a:cubicBezTo>
                      <a:pt x="2166" y="413"/>
                      <a:pt x="2202" y="377"/>
                      <a:pt x="2202" y="377"/>
                    </a:cubicBezTo>
                    <a:cubicBezTo>
                      <a:pt x="2202" y="333"/>
                      <a:pt x="2166" y="297"/>
                      <a:pt x="2130" y="297"/>
                    </a:cubicBezTo>
                    <a:cubicBezTo>
                      <a:pt x="2058" y="297"/>
                      <a:pt x="2022" y="333"/>
                      <a:pt x="2022" y="377"/>
                    </a:cubicBezTo>
                    <a:cubicBezTo>
                      <a:pt x="2022" y="377"/>
                      <a:pt x="2058" y="413"/>
                      <a:pt x="2094" y="413"/>
                    </a:cubicBezTo>
                    <a:lnTo>
                      <a:pt x="2094" y="3820"/>
                    </a:lnTo>
                    <a:lnTo>
                      <a:pt x="3029" y="4646"/>
                    </a:lnTo>
                    <a:lnTo>
                      <a:pt x="3029" y="7747"/>
                    </a:lnTo>
                    <a:lnTo>
                      <a:pt x="2094" y="8574"/>
                    </a:lnTo>
                    <a:lnTo>
                      <a:pt x="2094" y="12016"/>
                    </a:lnTo>
                    <a:lnTo>
                      <a:pt x="971" y="13031"/>
                    </a:lnTo>
                    <a:lnTo>
                      <a:pt x="971" y="11836"/>
                    </a:lnTo>
                    <a:lnTo>
                      <a:pt x="1528" y="11342"/>
                    </a:lnTo>
                    <a:lnTo>
                      <a:pt x="1528" y="2849"/>
                    </a:lnTo>
                    <a:cubicBezTo>
                      <a:pt x="1573" y="2849"/>
                      <a:pt x="1573" y="2804"/>
                      <a:pt x="1573" y="2768"/>
                    </a:cubicBezTo>
                    <a:cubicBezTo>
                      <a:pt x="1573" y="2732"/>
                      <a:pt x="1573" y="2696"/>
                      <a:pt x="1492" y="2696"/>
                    </a:cubicBezTo>
                    <a:cubicBezTo>
                      <a:pt x="1456" y="2696"/>
                      <a:pt x="1420" y="2732"/>
                      <a:pt x="1420" y="2768"/>
                    </a:cubicBezTo>
                    <a:cubicBezTo>
                      <a:pt x="1420" y="2804"/>
                      <a:pt x="1456" y="2849"/>
                      <a:pt x="1492" y="2849"/>
                    </a:cubicBezTo>
                    <a:lnTo>
                      <a:pt x="1492" y="11306"/>
                    </a:lnTo>
                    <a:lnTo>
                      <a:pt x="971" y="11755"/>
                    </a:lnTo>
                    <a:lnTo>
                      <a:pt x="971" y="6327"/>
                    </a:lnTo>
                    <a:cubicBezTo>
                      <a:pt x="1007" y="6327"/>
                      <a:pt x="1043" y="6291"/>
                      <a:pt x="1043" y="6255"/>
                    </a:cubicBezTo>
                    <a:cubicBezTo>
                      <a:pt x="1043" y="6219"/>
                      <a:pt x="1007" y="6174"/>
                      <a:pt x="971" y="6174"/>
                    </a:cubicBezTo>
                    <a:cubicBezTo>
                      <a:pt x="935" y="6174"/>
                      <a:pt x="899" y="6219"/>
                      <a:pt x="899" y="6255"/>
                    </a:cubicBezTo>
                    <a:cubicBezTo>
                      <a:pt x="899" y="6291"/>
                      <a:pt x="899" y="6327"/>
                      <a:pt x="935" y="6327"/>
                    </a:cubicBezTo>
                    <a:lnTo>
                      <a:pt x="935" y="8241"/>
                    </a:lnTo>
                    <a:lnTo>
                      <a:pt x="72" y="7450"/>
                    </a:lnTo>
                    <a:lnTo>
                      <a:pt x="72" y="4377"/>
                    </a:lnTo>
                    <a:lnTo>
                      <a:pt x="971" y="3523"/>
                    </a:lnTo>
                    <a:lnTo>
                      <a:pt x="971" y="153"/>
                    </a:lnTo>
                    <a:cubicBezTo>
                      <a:pt x="1007" y="108"/>
                      <a:pt x="1043" y="108"/>
                      <a:pt x="1043" y="72"/>
                    </a:cubicBezTo>
                    <a:cubicBezTo>
                      <a:pt x="1043" y="36"/>
                      <a:pt x="1007" y="0"/>
                      <a:pt x="97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3"/>
              <p:cNvSpPr/>
              <p:nvPr/>
            </p:nvSpPr>
            <p:spPr>
              <a:xfrm>
                <a:off x="3326340" y="3949869"/>
                <a:ext cx="186225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5771" extrusionOk="0">
                    <a:moveTo>
                      <a:pt x="1429" y="0"/>
                    </a:moveTo>
                    <a:cubicBezTo>
                      <a:pt x="1393" y="0"/>
                      <a:pt x="1348" y="36"/>
                      <a:pt x="1348" y="72"/>
                    </a:cubicBezTo>
                    <a:cubicBezTo>
                      <a:pt x="1348" y="117"/>
                      <a:pt x="1348" y="117"/>
                      <a:pt x="1393" y="117"/>
                    </a:cubicBezTo>
                    <a:lnTo>
                      <a:pt x="1393" y="710"/>
                    </a:lnTo>
                    <a:lnTo>
                      <a:pt x="944" y="1124"/>
                    </a:lnTo>
                    <a:lnTo>
                      <a:pt x="944" y="4872"/>
                    </a:lnTo>
                    <a:lnTo>
                      <a:pt x="0" y="5689"/>
                    </a:lnTo>
                    <a:lnTo>
                      <a:pt x="0" y="5770"/>
                    </a:lnTo>
                    <a:lnTo>
                      <a:pt x="81" y="5770"/>
                    </a:lnTo>
                    <a:lnTo>
                      <a:pt x="81" y="5734"/>
                    </a:lnTo>
                    <a:lnTo>
                      <a:pt x="1016" y="4872"/>
                    </a:lnTo>
                    <a:lnTo>
                      <a:pt x="1016" y="1124"/>
                    </a:lnTo>
                    <a:lnTo>
                      <a:pt x="1465" y="710"/>
                    </a:lnTo>
                    <a:lnTo>
                      <a:pt x="1465" y="117"/>
                    </a:lnTo>
                    <a:cubicBezTo>
                      <a:pt x="1465" y="117"/>
                      <a:pt x="1501" y="117"/>
                      <a:pt x="1501" y="72"/>
                    </a:cubicBezTo>
                    <a:cubicBezTo>
                      <a:pt x="1501" y="36"/>
                      <a:pt x="1465" y="0"/>
                      <a:pt x="14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3276126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971" y="1"/>
                    </a:moveTo>
                    <a:cubicBezTo>
                      <a:pt x="900" y="1"/>
                      <a:pt x="855" y="36"/>
                      <a:pt x="855" y="72"/>
                    </a:cubicBezTo>
                    <a:cubicBezTo>
                      <a:pt x="855" y="108"/>
                      <a:pt x="900" y="153"/>
                      <a:pt x="936" y="153"/>
                    </a:cubicBezTo>
                    <a:lnTo>
                      <a:pt x="936" y="10300"/>
                    </a:lnTo>
                    <a:lnTo>
                      <a:pt x="1" y="11163"/>
                    </a:lnTo>
                    <a:lnTo>
                      <a:pt x="1" y="11423"/>
                    </a:lnTo>
                    <a:lnTo>
                      <a:pt x="73" y="11423"/>
                    </a:lnTo>
                    <a:lnTo>
                      <a:pt x="73" y="11163"/>
                    </a:lnTo>
                    <a:lnTo>
                      <a:pt x="971" y="10336"/>
                    </a:lnTo>
                    <a:lnTo>
                      <a:pt x="971" y="153"/>
                    </a:lnTo>
                    <a:cubicBezTo>
                      <a:pt x="1007" y="153"/>
                      <a:pt x="1043" y="108"/>
                      <a:pt x="1043" y="72"/>
                    </a:cubicBezTo>
                    <a:cubicBezTo>
                      <a:pt x="1043" y="36"/>
                      <a:pt x="1007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>
                <a:off x="2904047" y="4232921"/>
                <a:ext cx="79226" cy="432451"/>
              </a:xfrm>
              <a:custGeom>
                <a:avLst/>
                <a:gdLst/>
                <a:ahLst/>
                <a:cxnLst/>
                <a:rect l="l" t="t" r="r" b="b"/>
                <a:pathLst>
                  <a:path w="639" h="3488" extrusionOk="0">
                    <a:moveTo>
                      <a:pt x="81" y="0"/>
                    </a:moveTo>
                    <a:cubicBezTo>
                      <a:pt x="36" y="0"/>
                      <a:pt x="0" y="0"/>
                      <a:pt x="0" y="81"/>
                    </a:cubicBezTo>
                    <a:cubicBezTo>
                      <a:pt x="0" y="81"/>
                      <a:pt x="36" y="117"/>
                      <a:pt x="81" y="117"/>
                    </a:cubicBezTo>
                    <a:lnTo>
                      <a:pt x="81" y="3002"/>
                    </a:lnTo>
                    <a:lnTo>
                      <a:pt x="566" y="3487"/>
                    </a:lnTo>
                    <a:lnTo>
                      <a:pt x="638" y="3487"/>
                    </a:lnTo>
                    <a:lnTo>
                      <a:pt x="117" y="3002"/>
                    </a:lnTo>
                    <a:lnTo>
                      <a:pt x="117" y="117"/>
                    </a:lnTo>
                    <a:cubicBezTo>
                      <a:pt x="153" y="117"/>
                      <a:pt x="189" y="81"/>
                      <a:pt x="189" y="81"/>
                    </a:cubicBezTo>
                    <a:cubicBezTo>
                      <a:pt x="189" y="0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3549141" y="4391123"/>
                <a:ext cx="19094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212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72"/>
                      <a:pt x="46" y="108"/>
                      <a:pt x="82" y="108"/>
                    </a:cubicBezTo>
                    <a:lnTo>
                      <a:pt x="82" y="2211"/>
                    </a:lnTo>
                    <a:lnTo>
                      <a:pt x="118" y="2211"/>
                    </a:lnTo>
                    <a:lnTo>
                      <a:pt x="118" y="108"/>
                    </a:lnTo>
                    <a:cubicBezTo>
                      <a:pt x="153" y="108"/>
                      <a:pt x="153" y="72"/>
                      <a:pt x="153" y="72"/>
                    </a:cubicBezTo>
                    <a:cubicBezTo>
                      <a:pt x="153" y="36"/>
                      <a:pt x="118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3"/>
              <p:cNvSpPr/>
              <p:nvPr/>
            </p:nvSpPr>
            <p:spPr>
              <a:xfrm>
                <a:off x="2727988" y="3666817"/>
                <a:ext cx="134896" cy="99855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054" extrusionOk="0">
                    <a:moveTo>
                      <a:pt x="1007" y="1"/>
                    </a:moveTo>
                    <a:cubicBezTo>
                      <a:pt x="971" y="1"/>
                      <a:pt x="935" y="37"/>
                      <a:pt x="935" y="73"/>
                    </a:cubicBezTo>
                    <a:cubicBezTo>
                      <a:pt x="935" y="109"/>
                      <a:pt x="935" y="109"/>
                      <a:pt x="971" y="154"/>
                    </a:cubicBezTo>
                    <a:lnTo>
                      <a:pt x="971" y="2023"/>
                    </a:lnTo>
                    <a:lnTo>
                      <a:pt x="0" y="2886"/>
                    </a:lnTo>
                    <a:lnTo>
                      <a:pt x="0" y="8053"/>
                    </a:lnTo>
                    <a:lnTo>
                      <a:pt x="72" y="8053"/>
                    </a:lnTo>
                    <a:lnTo>
                      <a:pt x="72" y="2922"/>
                    </a:lnTo>
                    <a:lnTo>
                      <a:pt x="1052" y="2023"/>
                    </a:lnTo>
                    <a:lnTo>
                      <a:pt x="1052" y="154"/>
                    </a:lnTo>
                    <a:cubicBezTo>
                      <a:pt x="1088" y="109"/>
                      <a:pt x="1088" y="109"/>
                      <a:pt x="1088" y="73"/>
                    </a:cubicBezTo>
                    <a:cubicBezTo>
                      <a:pt x="1088" y="37"/>
                      <a:pt x="1052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3"/>
              <p:cNvSpPr/>
              <p:nvPr/>
            </p:nvSpPr>
            <p:spPr>
              <a:xfrm>
                <a:off x="842548" y="3857378"/>
                <a:ext cx="121629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81" h="6517" extrusionOk="0">
                    <a:moveTo>
                      <a:pt x="899" y="1"/>
                    </a:moveTo>
                    <a:cubicBezTo>
                      <a:pt x="827" y="1"/>
                      <a:pt x="827" y="36"/>
                      <a:pt x="827" y="72"/>
                    </a:cubicBezTo>
                    <a:lnTo>
                      <a:pt x="827" y="108"/>
                    </a:lnTo>
                    <a:lnTo>
                      <a:pt x="1" y="818"/>
                    </a:lnTo>
                    <a:lnTo>
                      <a:pt x="1" y="1349"/>
                    </a:lnTo>
                    <a:lnTo>
                      <a:pt x="863" y="2095"/>
                    </a:lnTo>
                    <a:lnTo>
                      <a:pt x="863" y="6516"/>
                    </a:lnTo>
                    <a:lnTo>
                      <a:pt x="899" y="6516"/>
                    </a:lnTo>
                    <a:lnTo>
                      <a:pt x="899" y="1160"/>
                    </a:lnTo>
                    <a:cubicBezTo>
                      <a:pt x="935" y="1160"/>
                      <a:pt x="980" y="1160"/>
                      <a:pt x="980" y="1124"/>
                    </a:cubicBezTo>
                    <a:cubicBezTo>
                      <a:pt x="980" y="1088"/>
                      <a:pt x="935" y="1043"/>
                      <a:pt x="899" y="1043"/>
                    </a:cubicBezTo>
                    <a:cubicBezTo>
                      <a:pt x="827" y="1043"/>
                      <a:pt x="827" y="1088"/>
                      <a:pt x="827" y="1124"/>
                    </a:cubicBezTo>
                    <a:cubicBezTo>
                      <a:pt x="827" y="1160"/>
                      <a:pt x="827" y="1160"/>
                      <a:pt x="863" y="1160"/>
                    </a:cubicBezTo>
                    <a:lnTo>
                      <a:pt x="863" y="2023"/>
                    </a:lnTo>
                    <a:lnTo>
                      <a:pt x="82" y="1313"/>
                    </a:lnTo>
                    <a:lnTo>
                      <a:pt x="82" y="863"/>
                    </a:lnTo>
                    <a:lnTo>
                      <a:pt x="863" y="144"/>
                    </a:lnTo>
                    <a:lnTo>
                      <a:pt x="899" y="144"/>
                    </a:lnTo>
                    <a:cubicBezTo>
                      <a:pt x="935" y="144"/>
                      <a:pt x="980" y="108"/>
                      <a:pt x="980" y="72"/>
                    </a:cubicBezTo>
                    <a:cubicBezTo>
                      <a:pt x="980" y="36"/>
                      <a:pt x="935" y="1"/>
                      <a:pt x="89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3"/>
              <p:cNvSpPr/>
              <p:nvPr/>
            </p:nvSpPr>
            <p:spPr>
              <a:xfrm>
                <a:off x="838085" y="2640614"/>
                <a:ext cx="362284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16331" extrusionOk="0">
                    <a:moveTo>
                      <a:pt x="73" y="1"/>
                    </a:moveTo>
                    <a:cubicBezTo>
                      <a:pt x="37" y="1"/>
                      <a:pt x="1" y="36"/>
                      <a:pt x="1" y="72"/>
                    </a:cubicBezTo>
                    <a:cubicBezTo>
                      <a:pt x="1" y="117"/>
                      <a:pt x="37" y="153"/>
                      <a:pt x="73" y="153"/>
                    </a:cubicBezTo>
                    <a:lnTo>
                      <a:pt x="73" y="2849"/>
                    </a:lnTo>
                    <a:lnTo>
                      <a:pt x="522" y="3263"/>
                    </a:lnTo>
                    <a:lnTo>
                      <a:pt x="522" y="4872"/>
                    </a:lnTo>
                    <a:lnTo>
                      <a:pt x="1421" y="5734"/>
                    </a:lnTo>
                    <a:lnTo>
                      <a:pt x="1421" y="16330"/>
                    </a:lnTo>
                    <a:lnTo>
                      <a:pt x="1502" y="16330"/>
                    </a:lnTo>
                    <a:lnTo>
                      <a:pt x="1502" y="8691"/>
                    </a:lnTo>
                    <a:lnTo>
                      <a:pt x="2095" y="8125"/>
                    </a:lnTo>
                    <a:lnTo>
                      <a:pt x="2095" y="6103"/>
                    </a:lnTo>
                    <a:lnTo>
                      <a:pt x="2922" y="5357"/>
                    </a:lnTo>
                    <a:lnTo>
                      <a:pt x="2922" y="4836"/>
                    </a:lnTo>
                    <a:lnTo>
                      <a:pt x="2140" y="4081"/>
                    </a:lnTo>
                    <a:cubicBezTo>
                      <a:pt x="2140" y="4045"/>
                      <a:pt x="2095" y="4009"/>
                      <a:pt x="2059" y="4009"/>
                    </a:cubicBezTo>
                    <a:cubicBezTo>
                      <a:pt x="2023" y="4009"/>
                      <a:pt x="1987" y="4045"/>
                      <a:pt x="1987" y="4081"/>
                    </a:cubicBezTo>
                    <a:cubicBezTo>
                      <a:pt x="1987" y="4117"/>
                      <a:pt x="2023" y="4162"/>
                      <a:pt x="2059" y="4162"/>
                    </a:cubicBezTo>
                    <a:lnTo>
                      <a:pt x="2095" y="4117"/>
                    </a:lnTo>
                    <a:lnTo>
                      <a:pt x="2850" y="4872"/>
                    </a:lnTo>
                    <a:lnTo>
                      <a:pt x="2850" y="5321"/>
                    </a:lnTo>
                    <a:lnTo>
                      <a:pt x="2095" y="6031"/>
                    </a:lnTo>
                    <a:lnTo>
                      <a:pt x="2095" y="5168"/>
                    </a:lnTo>
                    <a:lnTo>
                      <a:pt x="2140" y="5132"/>
                    </a:lnTo>
                    <a:cubicBezTo>
                      <a:pt x="2140" y="5096"/>
                      <a:pt x="2095" y="5060"/>
                      <a:pt x="2059" y="5060"/>
                    </a:cubicBezTo>
                    <a:cubicBezTo>
                      <a:pt x="2023" y="5060"/>
                      <a:pt x="1987" y="5096"/>
                      <a:pt x="1987" y="5132"/>
                    </a:cubicBezTo>
                    <a:cubicBezTo>
                      <a:pt x="1987" y="5132"/>
                      <a:pt x="1987" y="5168"/>
                      <a:pt x="2023" y="5168"/>
                    </a:cubicBezTo>
                    <a:lnTo>
                      <a:pt x="2023" y="8125"/>
                    </a:lnTo>
                    <a:lnTo>
                      <a:pt x="1502" y="8610"/>
                    </a:lnTo>
                    <a:lnTo>
                      <a:pt x="1502" y="5734"/>
                    </a:lnTo>
                    <a:lnTo>
                      <a:pt x="567" y="4872"/>
                    </a:lnTo>
                    <a:lnTo>
                      <a:pt x="567" y="3218"/>
                    </a:lnTo>
                    <a:lnTo>
                      <a:pt x="118" y="2814"/>
                    </a:lnTo>
                    <a:lnTo>
                      <a:pt x="118" y="153"/>
                    </a:lnTo>
                    <a:cubicBezTo>
                      <a:pt x="153" y="153"/>
                      <a:pt x="189" y="117"/>
                      <a:pt x="189" y="72"/>
                    </a:cubicBezTo>
                    <a:cubicBezTo>
                      <a:pt x="189" y="36"/>
                      <a:pt x="153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3"/>
              <p:cNvSpPr/>
              <p:nvPr/>
            </p:nvSpPr>
            <p:spPr>
              <a:xfrm>
                <a:off x="713356" y="3309128"/>
                <a:ext cx="129316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3" h="10939" extrusionOk="0">
                    <a:moveTo>
                      <a:pt x="935" y="1"/>
                    </a:moveTo>
                    <a:cubicBezTo>
                      <a:pt x="899" y="1"/>
                      <a:pt x="854" y="37"/>
                      <a:pt x="854" y="73"/>
                    </a:cubicBezTo>
                    <a:cubicBezTo>
                      <a:pt x="854" y="118"/>
                      <a:pt x="899" y="118"/>
                      <a:pt x="935" y="154"/>
                    </a:cubicBezTo>
                    <a:lnTo>
                      <a:pt x="935" y="3488"/>
                    </a:lnTo>
                    <a:lnTo>
                      <a:pt x="0" y="4342"/>
                    </a:lnTo>
                    <a:lnTo>
                      <a:pt x="0" y="7451"/>
                    </a:lnTo>
                    <a:lnTo>
                      <a:pt x="935" y="8314"/>
                    </a:lnTo>
                    <a:lnTo>
                      <a:pt x="935" y="10938"/>
                    </a:lnTo>
                    <a:lnTo>
                      <a:pt x="971" y="10938"/>
                    </a:lnTo>
                    <a:lnTo>
                      <a:pt x="971" y="8314"/>
                    </a:lnTo>
                    <a:lnTo>
                      <a:pt x="36" y="7451"/>
                    </a:lnTo>
                    <a:lnTo>
                      <a:pt x="36" y="4387"/>
                    </a:lnTo>
                    <a:lnTo>
                      <a:pt x="971" y="3524"/>
                    </a:lnTo>
                    <a:lnTo>
                      <a:pt x="971" y="154"/>
                    </a:lnTo>
                    <a:cubicBezTo>
                      <a:pt x="1007" y="118"/>
                      <a:pt x="1043" y="118"/>
                      <a:pt x="1043" y="73"/>
                    </a:cubicBezTo>
                    <a:cubicBezTo>
                      <a:pt x="1043" y="37"/>
                      <a:pt x="1007" y="1"/>
                      <a:pt x="93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3"/>
              <p:cNvSpPr/>
              <p:nvPr/>
            </p:nvSpPr>
            <p:spPr>
              <a:xfrm>
                <a:off x="754519" y="4024507"/>
                <a:ext cx="135020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5169" extrusionOk="0">
                    <a:moveTo>
                      <a:pt x="73" y="1"/>
                    </a:moveTo>
                    <a:cubicBezTo>
                      <a:pt x="37" y="1"/>
                      <a:pt x="1" y="37"/>
                      <a:pt x="1" y="73"/>
                    </a:cubicBezTo>
                    <a:cubicBezTo>
                      <a:pt x="1" y="108"/>
                      <a:pt x="37" y="144"/>
                      <a:pt x="73" y="144"/>
                    </a:cubicBezTo>
                    <a:lnTo>
                      <a:pt x="117" y="108"/>
                    </a:lnTo>
                    <a:lnTo>
                      <a:pt x="1016" y="935"/>
                    </a:lnTo>
                    <a:lnTo>
                      <a:pt x="1016" y="5168"/>
                    </a:lnTo>
                    <a:lnTo>
                      <a:pt x="1088" y="5168"/>
                    </a:lnTo>
                    <a:lnTo>
                      <a:pt x="1088" y="935"/>
                    </a:lnTo>
                    <a:lnTo>
                      <a:pt x="153" y="73"/>
                    </a:lnTo>
                    <a:cubicBezTo>
                      <a:pt x="153" y="37"/>
                      <a:pt x="153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3"/>
              <p:cNvSpPr/>
              <p:nvPr/>
            </p:nvSpPr>
            <p:spPr>
              <a:xfrm>
                <a:off x="2412570" y="3253460"/>
                <a:ext cx="189573" cy="1411913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1388" extrusionOk="0">
                    <a:moveTo>
                      <a:pt x="747" y="0"/>
                    </a:moveTo>
                    <a:cubicBezTo>
                      <a:pt x="711" y="0"/>
                      <a:pt x="675" y="36"/>
                      <a:pt x="675" y="72"/>
                    </a:cubicBezTo>
                    <a:cubicBezTo>
                      <a:pt x="675" y="72"/>
                      <a:pt x="711" y="117"/>
                      <a:pt x="711" y="153"/>
                    </a:cubicBezTo>
                    <a:lnTo>
                      <a:pt x="711" y="8988"/>
                    </a:lnTo>
                    <a:lnTo>
                      <a:pt x="1421" y="9590"/>
                    </a:lnTo>
                    <a:lnTo>
                      <a:pt x="1421" y="10408"/>
                    </a:lnTo>
                    <a:lnTo>
                      <a:pt x="109" y="9248"/>
                    </a:lnTo>
                    <a:lnTo>
                      <a:pt x="109" y="5653"/>
                    </a:lnTo>
                    <a:cubicBezTo>
                      <a:pt x="145" y="5653"/>
                      <a:pt x="145" y="5617"/>
                      <a:pt x="145" y="5582"/>
                    </a:cubicBezTo>
                    <a:cubicBezTo>
                      <a:pt x="145" y="5546"/>
                      <a:pt x="109" y="5510"/>
                      <a:pt x="73" y="5510"/>
                    </a:cubicBezTo>
                    <a:cubicBezTo>
                      <a:pt x="37" y="5510"/>
                      <a:pt x="1" y="5546"/>
                      <a:pt x="1" y="5582"/>
                    </a:cubicBezTo>
                    <a:cubicBezTo>
                      <a:pt x="1" y="5617"/>
                      <a:pt x="37" y="5653"/>
                      <a:pt x="37" y="5653"/>
                    </a:cubicBezTo>
                    <a:lnTo>
                      <a:pt x="37" y="9248"/>
                    </a:lnTo>
                    <a:lnTo>
                      <a:pt x="1421" y="10489"/>
                    </a:lnTo>
                    <a:lnTo>
                      <a:pt x="1421" y="11387"/>
                    </a:lnTo>
                    <a:lnTo>
                      <a:pt x="1457" y="11387"/>
                    </a:lnTo>
                    <a:lnTo>
                      <a:pt x="1457" y="2472"/>
                    </a:lnTo>
                    <a:cubicBezTo>
                      <a:pt x="1493" y="2472"/>
                      <a:pt x="1529" y="2436"/>
                      <a:pt x="1529" y="2400"/>
                    </a:cubicBezTo>
                    <a:cubicBezTo>
                      <a:pt x="1529" y="2364"/>
                      <a:pt x="1493" y="2319"/>
                      <a:pt x="1457" y="2319"/>
                    </a:cubicBezTo>
                    <a:cubicBezTo>
                      <a:pt x="1385" y="2319"/>
                      <a:pt x="1349" y="2364"/>
                      <a:pt x="1349" y="2400"/>
                    </a:cubicBezTo>
                    <a:cubicBezTo>
                      <a:pt x="1349" y="2436"/>
                      <a:pt x="1385" y="2472"/>
                      <a:pt x="1421" y="2472"/>
                    </a:cubicBezTo>
                    <a:lnTo>
                      <a:pt x="1421" y="9509"/>
                    </a:lnTo>
                    <a:lnTo>
                      <a:pt x="783" y="8952"/>
                    </a:lnTo>
                    <a:lnTo>
                      <a:pt x="783" y="153"/>
                    </a:lnTo>
                    <a:cubicBezTo>
                      <a:pt x="819" y="117"/>
                      <a:pt x="854" y="117"/>
                      <a:pt x="854" y="72"/>
                    </a:cubicBezTo>
                    <a:cubicBezTo>
                      <a:pt x="854" y="36"/>
                      <a:pt x="819" y="0"/>
                      <a:pt x="74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3"/>
              <p:cNvSpPr/>
              <p:nvPr/>
            </p:nvSpPr>
            <p:spPr>
              <a:xfrm>
                <a:off x="2667732" y="3471793"/>
                <a:ext cx="135020" cy="119358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9627" extrusionOk="0">
                    <a:moveTo>
                      <a:pt x="1007" y="1"/>
                    </a:moveTo>
                    <a:cubicBezTo>
                      <a:pt x="971" y="1"/>
                      <a:pt x="935" y="1"/>
                      <a:pt x="935" y="73"/>
                    </a:cubicBezTo>
                    <a:cubicBezTo>
                      <a:pt x="935" y="73"/>
                      <a:pt x="935" y="109"/>
                      <a:pt x="971" y="109"/>
                    </a:cubicBezTo>
                    <a:lnTo>
                      <a:pt x="971" y="3407"/>
                    </a:lnTo>
                    <a:lnTo>
                      <a:pt x="1" y="4270"/>
                    </a:lnTo>
                    <a:lnTo>
                      <a:pt x="37" y="4306"/>
                    </a:lnTo>
                    <a:lnTo>
                      <a:pt x="1" y="4306"/>
                    </a:lnTo>
                    <a:lnTo>
                      <a:pt x="1" y="9626"/>
                    </a:lnTo>
                    <a:lnTo>
                      <a:pt x="73" y="9626"/>
                    </a:lnTo>
                    <a:lnTo>
                      <a:pt x="73" y="4306"/>
                    </a:lnTo>
                    <a:lnTo>
                      <a:pt x="1043" y="3407"/>
                    </a:lnTo>
                    <a:lnTo>
                      <a:pt x="1043" y="109"/>
                    </a:lnTo>
                    <a:cubicBezTo>
                      <a:pt x="1088" y="109"/>
                      <a:pt x="1088" y="73"/>
                      <a:pt x="1088" y="73"/>
                    </a:cubicBezTo>
                    <a:cubicBezTo>
                      <a:pt x="1088" y="1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3"/>
              <p:cNvSpPr/>
              <p:nvPr/>
            </p:nvSpPr>
            <p:spPr>
              <a:xfrm>
                <a:off x="4571025" y="4024507"/>
                <a:ext cx="130432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3"/>
              <p:cNvSpPr/>
              <p:nvPr/>
            </p:nvSpPr>
            <p:spPr>
              <a:xfrm>
                <a:off x="1947999" y="3949869"/>
                <a:ext cx="180522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456" h="5771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17"/>
                      <a:pt x="0" y="117"/>
                      <a:pt x="36" y="117"/>
                    </a:cubicBezTo>
                    <a:lnTo>
                      <a:pt x="36" y="710"/>
                    </a:lnTo>
                    <a:lnTo>
                      <a:pt x="485" y="1124"/>
                    </a:lnTo>
                    <a:lnTo>
                      <a:pt x="485" y="4872"/>
                    </a:lnTo>
                    <a:lnTo>
                      <a:pt x="1420" y="5734"/>
                    </a:lnTo>
                    <a:lnTo>
                      <a:pt x="1420" y="5770"/>
                    </a:lnTo>
                    <a:lnTo>
                      <a:pt x="1456" y="5770"/>
                    </a:lnTo>
                    <a:lnTo>
                      <a:pt x="1456" y="5689"/>
                    </a:lnTo>
                    <a:lnTo>
                      <a:pt x="521" y="4872"/>
                    </a:lnTo>
                    <a:lnTo>
                      <a:pt x="521" y="1124"/>
                    </a:lnTo>
                    <a:lnTo>
                      <a:pt x="72" y="710"/>
                    </a:lnTo>
                    <a:lnTo>
                      <a:pt x="72" y="117"/>
                    </a:lnTo>
                    <a:cubicBezTo>
                      <a:pt x="108" y="117"/>
                      <a:pt x="153" y="117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2054874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73" y="1"/>
                    </a:moveTo>
                    <a:cubicBezTo>
                      <a:pt x="37" y="1"/>
                      <a:pt x="1" y="36"/>
                      <a:pt x="1" y="72"/>
                    </a:cubicBezTo>
                    <a:cubicBezTo>
                      <a:pt x="1" y="108"/>
                      <a:pt x="1" y="153"/>
                      <a:pt x="37" y="153"/>
                    </a:cubicBezTo>
                    <a:lnTo>
                      <a:pt x="37" y="10336"/>
                    </a:lnTo>
                    <a:lnTo>
                      <a:pt x="971" y="11163"/>
                    </a:lnTo>
                    <a:lnTo>
                      <a:pt x="971" y="11423"/>
                    </a:lnTo>
                    <a:lnTo>
                      <a:pt x="1043" y="11423"/>
                    </a:lnTo>
                    <a:lnTo>
                      <a:pt x="1043" y="11163"/>
                    </a:lnTo>
                    <a:lnTo>
                      <a:pt x="109" y="10300"/>
                    </a:lnTo>
                    <a:lnTo>
                      <a:pt x="109" y="153"/>
                    </a:lnTo>
                    <a:cubicBezTo>
                      <a:pt x="145" y="153"/>
                      <a:pt x="145" y="108"/>
                      <a:pt x="145" y="72"/>
                    </a:cubicBezTo>
                    <a:cubicBezTo>
                      <a:pt x="145" y="36"/>
                      <a:pt x="109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3"/>
              <p:cNvSpPr/>
              <p:nvPr/>
            </p:nvSpPr>
            <p:spPr>
              <a:xfrm>
                <a:off x="1947999" y="4219531"/>
                <a:ext cx="18970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3" h="3596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36" y="144"/>
                    </a:cubicBezTo>
                    <a:lnTo>
                      <a:pt x="36" y="3595"/>
                    </a:lnTo>
                    <a:lnTo>
                      <a:pt x="72" y="3595"/>
                    </a:lnTo>
                    <a:lnTo>
                      <a:pt x="72" y="144"/>
                    </a:lnTo>
                    <a:cubicBezTo>
                      <a:pt x="108" y="108"/>
                      <a:pt x="153" y="108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1887742" y="4391123"/>
                <a:ext cx="17978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212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72"/>
                      <a:pt x="37" y="108"/>
                      <a:pt x="73" y="108"/>
                    </a:cubicBezTo>
                    <a:lnTo>
                      <a:pt x="73" y="2211"/>
                    </a:lnTo>
                    <a:lnTo>
                      <a:pt x="109" y="2211"/>
                    </a:lnTo>
                    <a:lnTo>
                      <a:pt x="109" y="108"/>
                    </a:lnTo>
                    <a:cubicBezTo>
                      <a:pt x="145" y="108"/>
                      <a:pt x="145" y="72"/>
                      <a:pt x="145" y="72"/>
                    </a:cubicBezTo>
                    <a:cubicBezTo>
                      <a:pt x="145" y="36"/>
                      <a:pt x="109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>
                <a:off x="1576912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2130" y="0"/>
                    </a:moveTo>
                    <a:cubicBezTo>
                      <a:pt x="2094" y="0"/>
                      <a:pt x="2058" y="36"/>
                      <a:pt x="2058" y="72"/>
                    </a:cubicBezTo>
                    <a:cubicBezTo>
                      <a:pt x="2058" y="108"/>
                      <a:pt x="2058" y="108"/>
                      <a:pt x="2094" y="153"/>
                    </a:cubicBezTo>
                    <a:lnTo>
                      <a:pt x="2094" y="3523"/>
                    </a:lnTo>
                    <a:lnTo>
                      <a:pt x="3029" y="4377"/>
                    </a:lnTo>
                    <a:lnTo>
                      <a:pt x="3029" y="7450"/>
                    </a:lnTo>
                    <a:lnTo>
                      <a:pt x="2166" y="8241"/>
                    </a:lnTo>
                    <a:lnTo>
                      <a:pt x="2166" y="6327"/>
                    </a:lnTo>
                    <a:cubicBezTo>
                      <a:pt x="2166" y="6327"/>
                      <a:pt x="2202" y="6291"/>
                      <a:pt x="2202" y="6255"/>
                    </a:cubicBezTo>
                    <a:cubicBezTo>
                      <a:pt x="2202" y="6219"/>
                      <a:pt x="2166" y="6174"/>
                      <a:pt x="2130" y="6174"/>
                    </a:cubicBezTo>
                    <a:cubicBezTo>
                      <a:pt x="2094" y="6174"/>
                      <a:pt x="2058" y="6219"/>
                      <a:pt x="2058" y="6255"/>
                    </a:cubicBezTo>
                    <a:cubicBezTo>
                      <a:pt x="2058" y="6291"/>
                      <a:pt x="2058" y="6327"/>
                      <a:pt x="2094" y="6327"/>
                    </a:cubicBezTo>
                    <a:lnTo>
                      <a:pt x="2094" y="11755"/>
                    </a:lnTo>
                    <a:lnTo>
                      <a:pt x="1609" y="11306"/>
                    </a:lnTo>
                    <a:lnTo>
                      <a:pt x="1609" y="2849"/>
                    </a:lnTo>
                    <a:cubicBezTo>
                      <a:pt x="1645" y="2849"/>
                      <a:pt x="1645" y="2804"/>
                      <a:pt x="1645" y="2768"/>
                    </a:cubicBezTo>
                    <a:cubicBezTo>
                      <a:pt x="1645" y="2732"/>
                      <a:pt x="1609" y="2696"/>
                      <a:pt x="1573" y="2696"/>
                    </a:cubicBezTo>
                    <a:cubicBezTo>
                      <a:pt x="1528" y="2696"/>
                      <a:pt x="1492" y="2732"/>
                      <a:pt x="1492" y="2768"/>
                    </a:cubicBezTo>
                    <a:cubicBezTo>
                      <a:pt x="1492" y="2804"/>
                      <a:pt x="1528" y="2849"/>
                      <a:pt x="1573" y="2849"/>
                    </a:cubicBezTo>
                    <a:lnTo>
                      <a:pt x="1573" y="11342"/>
                    </a:lnTo>
                    <a:lnTo>
                      <a:pt x="2094" y="11836"/>
                    </a:lnTo>
                    <a:lnTo>
                      <a:pt x="2094" y="13031"/>
                    </a:lnTo>
                    <a:lnTo>
                      <a:pt x="1007" y="12016"/>
                    </a:lnTo>
                    <a:lnTo>
                      <a:pt x="1007" y="8574"/>
                    </a:lnTo>
                    <a:lnTo>
                      <a:pt x="72" y="7747"/>
                    </a:lnTo>
                    <a:lnTo>
                      <a:pt x="72" y="4646"/>
                    </a:lnTo>
                    <a:lnTo>
                      <a:pt x="1007" y="3820"/>
                    </a:lnTo>
                    <a:lnTo>
                      <a:pt x="1007" y="413"/>
                    </a:lnTo>
                    <a:cubicBezTo>
                      <a:pt x="1043" y="413"/>
                      <a:pt x="1043" y="377"/>
                      <a:pt x="1043" y="377"/>
                    </a:cubicBezTo>
                    <a:cubicBezTo>
                      <a:pt x="1043" y="333"/>
                      <a:pt x="1007" y="297"/>
                      <a:pt x="971" y="297"/>
                    </a:cubicBezTo>
                    <a:cubicBezTo>
                      <a:pt x="935" y="297"/>
                      <a:pt x="899" y="333"/>
                      <a:pt x="899" y="377"/>
                    </a:cubicBezTo>
                    <a:cubicBezTo>
                      <a:pt x="899" y="377"/>
                      <a:pt x="899" y="413"/>
                      <a:pt x="935" y="413"/>
                    </a:cubicBezTo>
                    <a:lnTo>
                      <a:pt x="935" y="3784"/>
                    </a:lnTo>
                    <a:lnTo>
                      <a:pt x="0" y="4646"/>
                    </a:lnTo>
                    <a:lnTo>
                      <a:pt x="0" y="7747"/>
                    </a:lnTo>
                    <a:lnTo>
                      <a:pt x="935" y="8610"/>
                    </a:lnTo>
                    <a:lnTo>
                      <a:pt x="935" y="12061"/>
                    </a:lnTo>
                    <a:lnTo>
                      <a:pt x="2094" y="13103"/>
                    </a:lnTo>
                    <a:lnTo>
                      <a:pt x="2094" y="14568"/>
                    </a:lnTo>
                    <a:lnTo>
                      <a:pt x="2166" y="14568"/>
                    </a:lnTo>
                    <a:lnTo>
                      <a:pt x="2166" y="8313"/>
                    </a:lnTo>
                    <a:lnTo>
                      <a:pt x="3065" y="7450"/>
                    </a:lnTo>
                    <a:lnTo>
                      <a:pt x="3065" y="4341"/>
                    </a:lnTo>
                    <a:lnTo>
                      <a:pt x="2166" y="3478"/>
                    </a:lnTo>
                    <a:lnTo>
                      <a:pt x="2166" y="153"/>
                    </a:lnTo>
                    <a:cubicBezTo>
                      <a:pt x="2166" y="108"/>
                      <a:pt x="2202" y="108"/>
                      <a:pt x="2202" y="72"/>
                    </a:cubicBezTo>
                    <a:cubicBezTo>
                      <a:pt x="2202" y="36"/>
                      <a:pt x="2166" y="0"/>
                      <a:pt x="21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1075392" y="3304664"/>
                <a:ext cx="278718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0975" extrusionOk="0">
                    <a:moveTo>
                      <a:pt x="1574" y="1"/>
                    </a:moveTo>
                    <a:cubicBezTo>
                      <a:pt x="1529" y="1"/>
                      <a:pt x="1493" y="1"/>
                      <a:pt x="1493" y="37"/>
                    </a:cubicBezTo>
                    <a:lnTo>
                      <a:pt x="1493" y="73"/>
                    </a:lnTo>
                    <a:lnTo>
                      <a:pt x="594" y="936"/>
                    </a:lnTo>
                    <a:lnTo>
                      <a:pt x="594" y="8350"/>
                    </a:lnTo>
                    <a:lnTo>
                      <a:pt x="73" y="7901"/>
                    </a:lnTo>
                    <a:lnTo>
                      <a:pt x="73" y="5133"/>
                    </a:lnTo>
                    <a:cubicBezTo>
                      <a:pt x="109" y="5133"/>
                      <a:pt x="145" y="5097"/>
                      <a:pt x="145" y="5052"/>
                    </a:cubicBezTo>
                    <a:cubicBezTo>
                      <a:pt x="145" y="5016"/>
                      <a:pt x="109" y="5016"/>
                      <a:pt x="73" y="5016"/>
                    </a:cubicBezTo>
                    <a:cubicBezTo>
                      <a:pt x="37" y="5016"/>
                      <a:pt x="1" y="5016"/>
                      <a:pt x="1" y="5052"/>
                    </a:cubicBezTo>
                    <a:cubicBezTo>
                      <a:pt x="1" y="5097"/>
                      <a:pt x="1" y="5133"/>
                      <a:pt x="37" y="5133"/>
                    </a:cubicBezTo>
                    <a:lnTo>
                      <a:pt x="37" y="7937"/>
                    </a:lnTo>
                    <a:lnTo>
                      <a:pt x="2167" y="9887"/>
                    </a:lnTo>
                    <a:lnTo>
                      <a:pt x="2167" y="10974"/>
                    </a:lnTo>
                    <a:lnTo>
                      <a:pt x="2203" y="10974"/>
                    </a:lnTo>
                    <a:lnTo>
                      <a:pt x="2203" y="7523"/>
                    </a:lnTo>
                    <a:cubicBezTo>
                      <a:pt x="2248" y="7487"/>
                      <a:pt x="2248" y="7487"/>
                      <a:pt x="2248" y="7451"/>
                    </a:cubicBezTo>
                    <a:cubicBezTo>
                      <a:pt x="2248" y="7415"/>
                      <a:pt x="2203" y="7379"/>
                      <a:pt x="2167" y="7379"/>
                    </a:cubicBezTo>
                    <a:cubicBezTo>
                      <a:pt x="2131" y="7379"/>
                      <a:pt x="2095" y="7415"/>
                      <a:pt x="2095" y="7451"/>
                    </a:cubicBezTo>
                    <a:cubicBezTo>
                      <a:pt x="2095" y="7487"/>
                      <a:pt x="2131" y="7487"/>
                      <a:pt x="2167" y="7523"/>
                    </a:cubicBezTo>
                    <a:lnTo>
                      <a:pt x="2167" y="9249"/>
                    </a:lnTo>
                    <a:lnTo>
                      <a:pt x="1044" y="8242"/>
                    </a:lnTo>
                    <a:lnTo>
                      <a:pt x="1044" y="1277"/>
                    </a:lnTo>
                    <a:cubicBezTo>
                      <a:pt x="1079" y="1277"/>
                      <a:pt x="1079" y="1232"/>
                      <a:pt x="1079" y="1232"/>
                    </a:cubicBezTo>
                    <a:cubicBezTo>
                      <a:pt x="1079" y="1196"/>
                      <a:pt x="1044" y="1160"/>
                      <a:pt x="1008" y="1160"/>
                    </a:cubicBezTo>
                    <a:cubicBezTo>
                      <a:pt x="972" y="1160"/>
                      <a:pt x="936" y="1196"/>
                      <a:pt x="936" y="1232"/>
                    </a:cubicBezTo>
                    <a:lnTo>
                      <a:pt x="972" y="1277"/>
                    </a:lnTo>
                    <a:lnTo>
                      <a:pt x="972" y="8242"/>
                    </a:lnTo>
                    <a:lnTo>
                      <a:pt x="2167" y="9321"/>
                    </a:lnTo>
                    <a:lnTo>
                      <a:pt x="2167" y="9815"/>
                    </a:lnTo>
                    <a:lnTo>
                      <a:pt x="630" y="8422"/>
                    </a:lnTo>
                    <a:lnTo>
                      <a:pt x="630" y="936"/>
                    </a:lnTo>
                    <a:lnTo>
                      <a:pt x="1529" y="109"/>
                    </a:lnTo>
                    <a:lnTo>
                      <a:pt x="1574" y="109"/>
                    </a:lnTo>
                    <a:cubicBezTo>
                      <a:pt x="1610" y="109"/>
                      <a:pt x="1646" y="109"/>
                      <a:pt x="1646" y="37"/>
                    </a:cubicBezTo>
                    <a:cubicBezTo>
                      <a:pt x="1646" y="1"/>
                      <a:pt x="1610" y="1"/>
                      <a:pt x="157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1395274" y="3930900"/>
                <a:ext cx="19094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5924" extrusionOk="0">
                    <a:moveTo>
                      <a:pt x="72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72" y="5923"/>
                    </a:lnTo>
                    <a:lnTo>
                      <a:pt x="72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2412570" y="4543745"/>
                <a:ext cx="17978" cy="121627"/>
              </a:xfrm>
              <a:custGeom>
                <a:avLst/>
                <a:gdLst/>
                <a:ahLst/>
                <a:cxnLst/>
                <a:rect l="l" t="t" r="r" b="b"/>
                <a:pathLst>
                  <a:path w="145" h="981" extrusionOk="0">
                    <a:moveTo>
                      <a:pt x="73" y="1"/>
                    </a:moveTo>
                    <a:cubicBezTo>
                      <a:pt x="37" y="1"/>
                      <a:pt x="1" y="46"/>
                      <a:pt x="1" y="82"/>
                    </a:cubicBezTo>
                    <a:cubicBezTo>
                      <a:pt x="1" y="117"/>
                      <a:pt x="37" y="153"/>
                      <a:pt x="37" y="153"/>
                    </a:cubicBezTo>
                    <a:lnTo>
                      <a:pt x="37" y="980"/>
                    </a:lnTo>
                    <a:lnTo>
                      <a:pt x="109" y="980"/>
                    </a:lnTo>
                    <a:lnTo>
                      <a:pt x="109" y="153"/>
                    </a:lnTo>
                    <a:cubicBezTo>
                      <a:pt x="145" y="153"/>
                      <a:pt x="145" y="117"/>
                      <a:pt x="145" y="82"/>
                    </a:cubicBezTo>
                    <a:cubicBezTo>
                      <a:pt x="145" y="46"/>
                      <a:pt x="109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2245439" y="3276892"/>
                <a:ext cx="116050" cy="1388480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199" extrusionOk="0">
                    <a:moveTo>
                      <a:pt x="854" y="0"/>
                    </a:moveTo>
                    <a:cubicBezTo>
                      <a:pt x="818" y="0"/>
                      <a:pt x="783" y="36"/>
                      <a:pt x="783" y="72"/>
                    </a:cubicBezTo>
                    <a:lnTo>
                      <a:pt x="783" y="108"/>
                    </a:lnTo>
                    <a:lnTo>
                      <a:pt x="1" y="827"/>
                    </a:lnTo>
                    <a:lnTo>
                      <a:pt x="1" y="1348"/>
                    </a:lnTo>
                    <a:lnTo>
                      <a:pt x="854" y="2130"/>
                    </a:lnTo>
                    <a:lnTo>
                      <a:pt x="854" y="11198"/>
                    </a:lnTo>
                    <a:lnTo>
                      <a:pt x="899" y="11198"/>
                    </a:lnTo>
                    <a:lnTo>
                      <a:pt x="899" y="2094"/>
                    </a:lnTo>
                    <a:lnTo>
                      <a:pt x="73" y="1312"/>
                    </a:lnTo>
                    <a:lnTo>
                      <a:pt x="73" y="863"/>
                    </a:lnTo>
                    <a:lnTo>
                      <a:pt x="854" y="153"/>
                    </a:lnTo>
                    <a:cubicBezTo>
                      <a:pt x="899" y="153"/>
                      <a:pt x="935" y="108"/>
                      <a:pt x="935" y="72"/>
                    </a:cubicBezTo>
                    <a:cubicBezTo>
                      <a:pt x="935" y="36"/>
                      <a:pt x="899" y="0"/>
                      <a:pt x="85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2156293" y="3444021"/>
                <a:ext cx="13055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9851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108"/>
                      <a:pt x="46" y="153"/>
                      <a:pt x="82" y="153"/>
                    </a:cubicBezTo>
                    <a:lnTo>
                      <a:pt x="117" y="153"/>
                    </a:lnTo>
                    <a:lnTo>
                      <a:pt x="1016" y="935"/>
                    </a:lnTo>
                    <a:lnTo>
                      <a:pt x="1016" y="9850"/>
                    </a:lnTo>
                    <a:lnTo>
                      <a:pt x="1052" y="9850"/>
                    </a:lnTo>
                    <a:lnTo>
                      <a:pt x="1052" y="935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17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3786572" y="3304664"/>
                <a:ext cx="269667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0975" extrusionOk="0">
                    <a:moveTo>
                      <a:pt x="2094" y="1"/>
                    </a:moveTo>
                    <a:cubicBezTo>
                      <a:pt x="2058" y="1"/>
                      <a:pt x="2022" y="37"/>
                      <a:pt x="2022" y="73"/>
                    </a:cubicBezTo>
                    <a:cubicBezTo>
                      <a:pt x="2022" y="109"/>
                      <a:pt x="2022" y="109"/>
                      <a:pt x="2058" y="154"/>
                    </a:cubicBezTo>
                    <a:lnTo>
                      <a:pt x="2058" y="1457"/>
                    </a:lnTo>
                    <a:lnTo>
                      <a:pt x="1123" y="2320"/>
                    </a:lnTo>
                    <a:lnTo>
                      <a:pt x="1123" y="9923"/>
                    </a:lnTo>
                    <a:lnTo>
                      <a:pt x="0" y="10974"/>
                    </a:lnTo>
                    <a:lnTo>
                      <a:pt x="72" y="10974"/>
                    </a:lnTo>
                    <a:lnTo>
                      <a:pt x="1195" y="9923"/>
                    </a:lnTo>
                    <a:lnTo>
                      <a:pt x="1195" y="2320"/>
                    </a:lnTo>
                    <a:lnTo>
                      <a:pt x="2094" y="1457"/>
                    </a:lnTo>
                    <a:lnTo>
                      <a:pt x="2094" y="154"/>
                    </a:lnTo>
                    <a:cubicBezTo>
                      <a:pt x="2175" y="154"/>
                      <a:pt x="2175" y="109"/>
                      <a:pt x="2175" y="73"/>
                    </a:cubicBezTo>
                    <a:cubicBezTo>
                      <a:pt x="2175" y="37"/>
                      <a:pt x="2130" y="1"/>
                      <a:pt x="209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2106204" y="2728642"/>
                <a:ext cx="133780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79" h="15621" extrusionOk="0">
                    <a:moveTo>
                      <a:pt x="1007" y="1"/>
                    </a:moveTo>
                    <a:cubicBezTo>
                      <a:pt x="971" y="1"/>
                      <a:pt x="935" y="36"/>
                      <a:pt x="935" y="81"/>
                    </a:cubicBezTo>
                    <a:cubicBezTo>
                      <a:pt x="935" y="117"/>
                      <a:pt x="971" y="117"/>
                      <a:pt x="971" y="153"/>
                    </a:cubicBezTo>
                    <a:lnTo>
                      <a:pt x="971" y="3523"/>
                    </a:lnTo>
                    <a:lnTo>
                      <a:pt x="72" y="4350"/>
                    </a:lnTo>
                    <a:lnTo>
                      <a:pt x="72" y="12133"/>
                    </a:lnTo>
                    <a:lnTo>
                      <a:pt x="971" y="12996"/>
                    </a:lnTo>
                    <a:lnTo>
                      <a:pt x="971" y="15090"/>
                    </a:lnTo>
                    <a:lnTo>
                      <a:pt x="108" y="14308"/>
                    </a:lnTo>
                    <a:lnTo>
                      <a:pt x="108" y="13032"/>
                    </a:lnTo>
                    <a:cubicBezTo>
                      <a:pt x="144" y="13032"/>
                      <a:pt x="144" y="12996"/>
                      <a:pt x="144" y="12960"/>
                    </a:cubicBezTo>
                    <a:cubicBezTo>
                      <a:pt x="144" y="12924"/>
                      <a:pt x="144" y="12888"/>
                      <a:pt x="72" y="12888"/>
                    </a:cubicBezTo>
                    <a:cubicBezTo>
                      <a:pt x="36" y="12888"/>
                      <a:pt x="0" y="12924"/>
                      <a:pt x="0" y="12960"/>
                    </a:cubicBezTo>
                    <a:cubicBezTo>
                      <a:pt x="0" y="12996"/>
                      <a:pt x="36" y="13032"/>
                      <a:pt x="72" y="13032"/>
                    </a:cubicBezTo>
                    <a:lnTo>
                      <a:pt x="72" y="14308"/>
                    </a:lnTo>
                    <a:lnTo>
                      <a:pt x="971" y="15171"/>
                    </a:lnTo>
                    <a:lnTo>
                      <a:pt x="971" y="15620"/>
                    </a:lnTo>
                    <a:lnTo>
                      <a:pt x="1043" y="15620"/>
                    </a:lnTo>
                    <a:lnTo>
                      <a:pt x="1043" y="12996"/>
                    </a:lnTo>
                    <a:lnTo>
                      <a:pt x="108" y="12133"/>
                    </a:lnTo>
                    <a:lnTo>
                      <a:pt x="108" y="4386"/>
                    </a:lnTo>
                    <a:lnTo>
                      <a:pt x="1043" y="3523"/>
                    </a:lnTo>
                    <a:lnTo>
                      <a:pt x="1043" y="153"/>
                    </a:lnTo>
                    <a:cubicBezTo>
                      <a:pt x="1079" y="117"/>
                      <a:pt x="1079" y="117"/>
                      <a:pt x="1079" y="81"/>
                    </a:cubicBezTo>
                    <a:cubicBezTo>
                      <a:pt x="1079" y="36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4260071" y="2640614"/>
                <a:ext cx="357821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4496262" y="3857378"/>
                <a:ext cx="117166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3214877" y="2728642"/>
                <a:ext cx="134896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5621" extrusionOk="0">
                    <a:moveTo>
                      <a:pt x="81" y="1"/>
                    </a:moveTo>
                    <a:cubicBezTo>
                      <a:pt x="45" y="1"/>
                      <a:pt x="1" y="36"/>
                      <a:pt x="1" y="81"/>
                    </a:cubicBezTo>
                    <a:cubicBezTo>
                      <a:pt x="1" y="117"/>
                      <a:pt x="45" y="117"/>
                      <a:pt x="81" y="153"/>
                    </a:cubicBezTo>
                    <a:lnTo>
                      <a:pt x="81" y="3523"/>
                    </a:lnTo>
                    <a:lnTo>
                      <a:pt x="980" y="4386"/>
                    </a:lnTo>
                    <a:lnTo>
                      <a:pt x="980" y="12133"/>
                    </a:lnTo>
                    <a:lnTo>
                      <a:pt x="81" y="12996"/>
                    </a:lnTo>
                    <a:lnTo>
                      <a:pt x="81" y="15620"/>
                    </a:lnTo>
                    <a:lnTo>
                      <a:pt x="117" y="15620"/>
                    </a:lnTo>
                    <a:lnTo>
                      <a:pt x="117" y="15171"/>
                    </a:lnTo>
                    <a:lnTo>
                      <a:pt x="1052" y="14308"/>
                    </a:lnTo>
                    <a:lnTo>
                      <a:pt x="1052" y="13032"/>
                    </a:lnTo>
                    <a:cubicBezTo>
                      <a:pt x="1088" y="13032"/>
                      <a:pt x="1088" y="12996"/>
                      <a:pt x="1088" y="12960"/>
                    </a:cubicBezTo>
                    <a:cubicBezTo>
                      <a:pt x="1088" y="12924"/>
                      <a:pt x="1052" y="12888"/>
                      <a:pt x="1016" y="12888"/>
                    </a:cubicBezTo>
                    <a:cubicBezTo>
                      <a:pt x="980" y="12888"/>
                      <a:pt x="944" y="12924"/>
                      <a:pt x="944" y="12960"/>
                    </a:cubicBezTo>
                    <a:cubicBezTo>
                      <a:pt x="944" y="12996"/>
                      <a:pt x="980" y="13032"/>
                      <a:pt x="980" y="13032"/>
                    </a:cubicBezTo>
                    <a:lnTo>
                      <a:pt x="980" y="14308"/>
                    </a:lnTo>
                    <a:lnTo>
                      <a:pt x="117" y="15090"/>
                    </a:lnTo>
                    <a:lnTo>
                      <a:pt x="117" y="12996"/>
                    </a:lnTo>
                    <a:lnTo>
                      <a:pt x="1052" y="12133"/>
                    </a:lnTo>
                    <a:lnTo>
                      <a:pt x="1052" y="4350"/>
                    </a:lnTo>
                    <a:lnTo>
                      <a:pt x="117" y="3523"/>
                    </a:lnTo>
                    <a:lnTo>
                      <a:pt x="117" y="153"/>
                    </a:lnTo>
                    <a:cubicBezTo>
                      <a:pt x="153" y="117"/>
                      <a:pt x="189" y="117"/>
                      <a:pt x="189" y="81"/>
                    </a:cubicBezTo>
                    <a:cubicBezTo>
                      <a:pt x="189" y="36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1399737" y="3304664"/>
                <a:ext cx="274255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0975" extrusionOk="0">
                    <a:moveTo>
                      <a:pt x="81" y="1"/>
                    </a:moveTo>
                    <a:cubicBezTo>
                      <a:pt x="36" y="1"/>
                      <a:pt x="0" y="37"/>
                      <a:pt x="0" y="73"/>
                    </a:cubicBezTo>
                    <a:cubicBezTo>
                      <a:pt x="0" y="109"/>
                      <a:pt x="36" y="154"/>
                      <a:pt x="81" y="154"/>
                    </a:cubicBezTo>
                    <a:lnTo>
                      <a:pt x="81" y="1457"/>
                    </a:lnTo>
                    <a:lnTo>
                      <a:pt x="1016" y="2320"/>
                    </a:lnTo>
                    <a:lnTo>
                      <a:pt x="1016" y="9923"/>
                    </a:lnTo>
                    <a:lnTo>
                      <a:pt x="2139" y="10974"/>
                    </a:lnTo>
                    <a:lnTo>
                      <a:pt x="2211" y="10974"/>
                    </a:lnTo>
                    <a:lnTo>
                      <a:pt x="1052" y="9923"/>
                    </a:lnTo>
                    <a:lnTo>
                      <a:pt x="1052" y="2320"/>
                    </a:lnTo>
                    <a:lnTo>
                      <a:pt x="153" y="1457"/>
                    </a:lnTo>
                    <a:lnTo>
                      <a:pt x="153" y="154"/>
                    </a:lnTo>
                    <a:lnTo>
                      <a:pt x="153" y="73"/>
                    </a:lnTo>
                    <a:cubicBezTo>
                      <a:pt x="153" y="37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4101866" y="3304664"/>
                <a:ext cx="283182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4046197" y="3930900"/>
                <a:ext cx="18970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5924" extrusionOk="0">
                    <a:moveTo>
                      <a:pt x="81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117" y="5923"/>
                    </a:lnTo>
                    <a:lnTo>
                      <a:pt x="117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2788121" y="3109764"/>
                <a:ext cx="134896" cy="1555608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2547" extrusionOk="0">
                    <a:moveTo>
                      <a:pt x="1016" y="0"/>
                    </a:moveTo>
                    <a:cubicBezTo>
                      <a:pt x="971" y="0"/>
                      <a:pt x="935" y="36"/>
                      <a:pt x="935" y="72"/>
                    </a:cubicBezTo>
                    <a:cubicBezTo>
                      <a:pt x="935" y="108"/>
                      <a:pt x="935" y="153"/>
                      <a:pt x="971" y="153"/>
                    </a:cubicBezTo>
                    <a:lnTo>
                      <a:pt x="971" y="6669"/>
                    </a:lnTo>
                    <a:lnTo>
                      <a:pt x="0" y="7567"/>
                    </a:lnTo>
                    <a:lnTo>
                      <a:pt x="0" y="12546"/>
                    </a:lnTo>
                    <a:lnTo>
                      <a:pt x="72" y="12546"/>
                    </a:lnTo>
                    <a:lnTo>
                      <a:pt x="72" y="7603"/>
                    </a:lnTo>
                    <a:lnTo>
                      <a:pt x="1052" y="6705"/>
                    </a:lnTo>
                    <a:lnTo>
                      <a:pt x="1052" y="153"/>
                    </a:lnTo>
                    <a:cubicBezTo>
                      <a:pt x="1088" y="153"/>
                      <a:pt x="1088" y="108"/>
                      <a:pt x="1088" y="72"/>
                    </a:cubicBezTo>
                    <a:cubicBezTo>
                      <a:pt x="1088" y="36"/>
                      <a:pt x="1052" y="0"/>
                      <a:pt x="10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1348407" y="2812206"/>
                <a:ext cx="269791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14947" extrusionOk="0">
                    <a:moveTo>
                      <a:pt x="82" y="1"/>
                    </a:moveTo>
                    <a:cubicBezTo>
                      <a:pt x="46" y="1"/>
                      <a:pt x="1" y="37"/>
                      <a:pt x="1" y="81"/>
                    </a:cubicBezTo>
                    <a:cubicBezTo>
                      <a:pt x="1" y="117"/>
                      <a:pt x="1" y="153"/>
                      <a:pt x="46" y="153"/>
                    </a:cubicBezTo>
                    <a:lnTo>
                      <a:pt x="46" y="5653"/>
                    </a:lnTo>
                    <a:lnTo>
                      <a:pt x="980" y="6480"/>
                    </a:lnTo>
                    <a:lnTo>
                      <a:pt x="980" y="13895"/>
                    </a:lnTo>
                    <a:lnTo>
                      <a:pt x="2104" y="14946"/>
                    </a:lnTo>
                    <a:lnTo>
                      <a:pt x="2176" y="14946"/>
                    </a:lnTo>
                    <a:lnTo>
                      <a:pt x="1052" y="13859"/>
                    </a:lnTo>
                    <a:lnTo>
                      <a:pt x="1052" y="6480"/>
                    </a:lnTo>
                    <a:lnTo>
                      <a:pt x="118" y="5618"/>
                    </a:lnTo>
                    <a:lnTo>
                      <a:pt x="118" y="153"/>
                    </a:lnTo>
                    <a:cubicBezTo>
                      <a:pt x="154" y="153"/>
                      <a:pt x="154" y="117"/>
                      <a:pt x="154" y="81"/>
                    </a:cubicBezTo>
                    <a:cubicBezTo>
                      <a:pt x="154" y="37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4617768" y="3309128"/>
                <a:ext cx="129440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5323862" y="3444021"/>
                <a:ext cx="13489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9851" extrusionOk="0">
                    <a:moveTo>
                      <a:pt x="1007" y="0"/>
                    </a:moveTo>
                    <a:cubicBezTo>
                      <a:pt x="935" y="0"/>
                      <a:pt x="899" y="36"/>
                      <a:pt x="899" y="72"/>
                    </a:cubicBezTo>
                    <a:lnTo>
                      <a:pt x="935" y="108"/>
                    </a:lnTo>
                    <a:lnTo>
                      <a:pt x="0" y="935"/>
                    </a:lnTo>
                    <a:lnTo>
                      <a:pt x="0" y="9850"/>
                    </a:lnTo>
                    <a:lnTo>
                      <a:pt x="72" y="9850"/>
                    </a:lnTo>
                    <a:lnTo>
                      <a:pt x="72" y="935"/>
                    </a:lnTo>
                    <a:lnTo>
                      <a:pt x="971" y="153"/>
                    </a:lnTo>
                    <a:lnTo>
                      <a:pt x="1007" y="153"/>
                    </a:lnTo>
                    <a:cubicBezTo>
                      <a:pt x="1043" y="153"/>
                      <a:pt x="1088" y="108"/>
                      <a:pt x="1088" y="72"/>
                    </a:cubicBezTo>
                    <a:cubicBezTo>
                      <a:pt x="1088" y="36"/>
                      <a:pt x="1043" y="0"/>
                      <a:pt x="10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5249099" y="3276892"/>
                <a:ext cx="116050" cy="1388480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199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108"/>
                      <a:pt x="37" y="153"/>
                      <a:pt x="73" y="153"/>
                    </a:cubicBezTo>
                    <a:lnTo>
                      <a:pt x="118" y="153"/>
                    </a:lnTo>
                    <a:lnTo>
                      <a:pt x="900" y="863"/>
                    </a:lnTo>
                    <a:lnTo>
                      <a:pt x="900" y="1312"/>
                    </a:lnTo>
                    <a:lnTo>
                      <a:pt x="73" y="2094"/>
                    </a:lnTo>
                    <a:lnTo>
                      <a:pt x="73" y="11198"/>
                    </a:lnTo>
                    <a:lnTo>
                      <a:pt x="118" y="11198"/>
                    </a:lnTo>
                    <a:lnTo>
                      <a:pt x="118" y="2130"/>
                    </a:lnTo>
                    <a:lnTo>
                      <a:pt x="936" y="1348"/>
                    </a:lnTo>
                    <a:lnTo>
                      <a:pt x="936" y="827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5002865" y="3230027"/>
                <a:ext cx="135020" cy="143534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1577" extrusionOk="0">
                    <a:moveTo>
                      <a:pt x="1016" y="1"/>
                    </a:moveTo>
                    <a:cubicBezTo>
                      <a:pt x="980" y="1"/>
                      <a:pt x="935" y="37"/>
                      <a:pt x="935" y="82"/>
                    </a:cubicBezTo>
                    <a:cubicBezTo>
                      <a:pt x="935" y="118"/>
                      <a:pt x="935" y="154"/>
                      <a:pt x="980" y="154"/>
                    </a:cubicBezTo>
                    <a:lnTo>
                      <a:pt x="980" y="5878"/>
                    </a:lnTo>
                    <a:lnTo>
                      <a:pt x="1" y="6777"/>
                    </a:lnTo>
                    <a:lnTo>
                      <a:pt x="1" y="11576"/>
                    </a:lnTo>
                    <a:lnTo>
                      <a:pt x="82" y="11576"/>
                    </a:lnTo>
                    <a:lnTo>
                      <a:pt x="82" y="6822"/>
                    </a:lnTo>
                    <a:lnTo>
                      <a:pt x="1052" y="5923"/>
                    </a:lnTo>
                    <a:lnTo>
                      <a:pt x="1052" y="154"/>
                    </a:lnTo>
                    <a:cubicBezTo>
                      <a:pt x="1088" y="154"/>
                      <a:pt x="1088" y="118"/>
                      <a:pt x="1088" y="82"/>
                    </a:cubicBezTo>
                    <a:cubicBezTo>
                      <a:pt x="1088" y="37"/>
                      <a:pt x="1052" y="1"/>
                      <a:pt x="101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5114328" y="4391123"/>
                <a:ext cx="111586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900" h="2212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36" y="153"/>
                      <a:pt x="81" y="153"/>
                    </a:cubicBezTo>
                    <a:lnTo>
                      <a:pt x="81" y="1537"/>
                    </a:lnTo>
                    <a:lnTo>
                      <a:pt x="791" y="2211"/>
                    </a:lnTo>
                    <a:lnTo>
                      <a:pt x="899" y="2211"/>
                    </a:lnTo>
                    <a:lnTo>
                      <a:pt x="153" y="1501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5648083" y="4219531"/>
                <a:ext cx="19094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3596" extrusionOk="0">
                    <a:moveTo>
                      <a:pt x="81" y="0"/>
                    </a:moveTo>
                    <a:cubicBezTo>
                      <a:pt x="45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45" y="144"/>
                    </a:cubicBezTo>
                    <a:lnTo>
                      <a:pt x="45" y="3595"/>
                    </a:lnTo>
                    <a:lnTo>
                      <a:pt x="117" y="3595"/>
                    </a:lnTo>
                    <a:lnTo>
                      <a:pt x="117" y="144"/>
                    </a:lnTo>
                    <a:cubicBezTo>
                      <a:pt x="117" y="108"/>
                      <a:pt x="153" y="108"/>
                      <a:pt x="153" y="72"/>
                    </a:cubicBezTo>
                    <a:cubicBezTo>
                      <a:pt x="153" y="36"/>
                      <a:pt x="117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5992389" y="2812206"/>
                <a:ext cx="274255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4947" extrusionOk="0">
                    <a:moveTo>
                      <a:pt x="2130" y="1"/>
                    </a:moveTo>
                    <a:cubicBezTo>
                      <a:pt x="2058" y="1"/>
                      <a:pt x="2023" y="37"/>
                      <a:pt x="2023" y="81"/>
                    </a:cubicBezTo>
                    <a:cubicBezTo>
                      <a:pt x="2023" y="117"/>
                      <a:pt x="2058" y="153"/>
                      <a:pt x="2094" y="153"/>
                    </a:cubicBezTo>
                    <a:lnTo>
                      <a:pt x="2094" y="5618"/>
                    </a:lnTo>
                    <a:lnTo>
                      <a:pt x="1160" y="6480"/>
                    </a:lnTo>
                    <a:lnTo>
                      <a:pt x="1160" y="13859"/>
                    </a:lnTo>
                    <a:lnTo>
                      <a:pt x="0" y="14946"/>
                    </a:lnTo>
                    <a:lnTo>
                      <a:pt x="72" y="14946"/>
                    </a:lnTo>
                    <a:lnTo>
                      <a:pt x="1232" y="13895"/>
                    </a:lnTo>
                    <a:lnTo>
                      <a:pt x="1232" y="6480"/>
                    </a:lnTo>
                    <a:lnTo>
                      <a:pt x="2130" y="5653"/>
                    </a:lnTo>
                    <a:lnTo>
                      <a:pt x="2130" y="153"/>
                    </a:lnTo>
                    <a:cubicBezTo>
                      <a:pt x="2166" y="153"/>
                      <a:pt x="2211" y="117"/>
                      <a:pt x="2211" y="81"/>
                    </a:cubicBezTo>
                    <a:cubicBezTo>
                      <a:pt x="2211" y="37"/>
                      <a:pt x="2166" y="1"/>
                      <a:pt x="21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5653662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971" y="0"/>
                    </a:moveTo>
                    <a:cubicBezTo>
                      <a:pt x="935" y="0"/>
                      <a:pt x="899" y="36"/>
                      <a:pt x="899" y="72"/>
                    </a:cubicBezTo>
                    <a:cubicBezTo>
                      <a:pt x="899" y="108"/>
                      <a:pt x="899" y="108"/>
                      <a:pt x="935" y="153"/>
                    </a:cubicBezTo>
                    <a:lnTo>
                      <a:pt x="935" y="3478"/>
                    </a:lnTo>
                    <a:lnTo>
                      <a:pt x="0" y="4341"/>
                    </a:lnTo>
                    <a:lnTo>
                      <a:pt x="0" y="7450"/>
                    </a:lnTo>
                    <a:lnTo>
                      <a:pt x="935" y="8313"/>
                    </a:lnTo>
                    <a:lnTo>
                      <a:pt x="935" y="14568"/>
                    </a:lnTo>
                    <a:lnTo>
                      <a:pt x="971" y="14568"/>
                    </a:lnTo>
                    <a:lnTo>
                      <a:pt x="971" y="13103"/>
                    </a:lnTo>
                    <a:lnTo>
                      <a:pt x="2130" y="12061"/>
                    </a:lnTo>
                    <a:lnTo>
                      <a:pt x="2130" y="8610"/>
                    </a:lnTo>
                    <a:lnTo>
                      <a:pt x="3065" y="7747"/>
                    </a:lnTo>
                    <a:lnTo>
                      <a:pt x="3065" y="4646"/>
                    </a:lnTo>
                    <a:lnTo>
                      <a:pt x="2130" y="3784"/>
                    </a:lnTo>
                    <a:lnTo>
                      <a:pt x="2130" y="413"/>
                    </a:lnTo>
                    <a:cubicBezTo>
                      <a:pt x="2166" y="413"/>
                      <a:pt x="2202" y="377"/>
                      <a:pt x="2202" y="377"/>
                    </a:cubicBezTo>
                    <a:cubicBezTo>
                      <a:pt x="2202" y="333"/>
                      <a:pt x="2166" y="297"/>
                      <a:pt x="2130" y="297"/>
                    </a:cubicBezTo>
                    <a:cubicBezTo>
                      <a:pt x="2058" y="297"/>
                      <a:pt x="2022" y="333"/>
                      <a:pt x="2022" y="377"/>
                    </a:cubicBezTo>
                    <a:cubicBezTo>
                      <a:pt x="2022" y="377"/>
                      <a:pt x="2058" y="413"/>
                      <a:pt x="2094" y="413"/>
                    </a:cubicBezTo>
                    <a:lnTo>
                      <a:pt x="2094" y="3820"/>
                    </a:lnTo>
                    <a:lnTo>
                      <a:pt x="3029" y="4646"/>
                    </a:lnTo>
                    <a:lnTo>
                      <a:pt x="3029" y="7747"/>
                    </a:lnTo>
                    <a:lnTo>
                      <a:pt x="2094" y="8574"/>
                    </a:lnTo>
                    <a:lnTo>
                      <a:pt x="2094" y="12016"/>
                    </a:lnTo>
                    <a:lnTo>
                      <a:pt x="971" y="13031"/>
                    </a:lnTo>
                    <a:lnTo>
                      <a:pt x="971" y="11836"/>
                    </a:lnTo>
                    <a:lnTo>
                      <a:pt x="1528" y="11342"/>
                    </a:lnTo>
                    <a:lnTo>
                      <a:pt x="1528" y="2849"/>
                    </a:lnTo>
                    <a:cubicBezTo>
                      <a:pt x="1573" y="2849"/>
                      <a:pt x="1573" y="2804"/>
                      <a:pt x="1573" y="2768"/>
                    </a:cubicBezTo>
                    <a:cubicBezTo>
                      <a:pt x="1573" y="2732"/>
                      <a:pt x="1573" y="2696"/>
                      <a:pt x="1492" y="2696"/>
                    </a:cubicBezTo>
                    <a:cubicBezTo>
                      <a:pt x="1456" y="2696"/>
                      <a:pt x="1420" y="2732"/>
                      <a:pt x="1420" y="2768"/>
                    </a:cubicBezTo>
                    <a:cubicBezTo>
                      <a:pt x="1420" y="2804"/>
                      <a:pt x="1456" y="2849"/>
                      <a:pt x="1492" y="2849"/>
                    </a:cubicBezTo>
                    <a:lnTo>
                      <a:pt x="1492" y="11306"/>
                    </a:lnTo>
                    <a:lnTo>
                      <a:pt x="971" y="11755"/>
                    </a:lnTo>
                    <a:lnTo>
                      <a:pt x="971" y="6327"/>
                    </a:lnTo>
                    <a:cubicBezTo>
                      <a:pt x="1007" y="6327"/>
                      <a:pt x="1043" y="6291"/>
                      <a:pt x="1043" y="6255"/>
                    </a:cubicBezTo>
                    <a:cubicBezTo>
                      <a:pt x="1043" y="6219"/>
                      <a:pt x="1007" y="6174"/>
                      <a:pt x="971" y="6174"/>
                    </a:cubicBezTo>
                    <a:cubicBezTo>
                      <a:pt x="935" y="6174"/>
                      <a:pt x="899" y="6219"/>
                      <a:pt x="899" y="6255"/>
                    </a:cubicBezTo>
                    <a:cubicBezTo>
                      <a:pt x="899" y="6291"/>
                      <a:pt x="899" y="6327"/>
                      <a:pt x="935" y="6327"/>
                    </a:cubicBezTo>
                    <a:lnTo>
                      <a:pt x="935" y="8241"/>
                    </a:lnTo>
                    <a:lnTo>
                      <a:pt x="72" y="7450"/>
                    </a:lnTo>
                    <a:lnTo>
                      <a:pt x="72" y="4377"/>
                    </a:lnTo>
                    <a:lnTo>
                      <a:pt x="971" y="3523"/>
                    </a:lnTo>
                    <a:lnTo>
                      <a:pt x="971" y="153"/>
                    </a:lnTo>
                    <a:cubicBezTo>
                      <a:pt x="1007" y="108"/>
                      <a:pt x="1043" y="108"/>
                      <a:pt x="1043" y="72"/>
                    </a:cubicBezTo>
                    <a:cubicBezTo>
                      <a:pt x="1043" y="36"/>
                      <a:pt x="1007" y="0"/>
                      <a:pt x="97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5480951" y="3949869"/>
                <a:ext cx="186225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5771" extrusionOk="0">
                    <a:moveTo>
                      <a:pt x="1429" y="0"/>
                    </a:moveTo>
                    <a:cubicBezTo>
                      <a:pt x="1393" y="0"/>
                      <a:pt x="1348" y="36"/>
                      <a:pt x="1348" y="72"/>
                    </a:cubicBezTo>
                    <a:cubicBezTo>
                      <a:pt x="1348" y="117"/>
                      <a:pt x="1348" y="117"/>
                      <a:pt x="1393" y="117"/>
                    </a:cubicBezTo>
                    <a:lnTo>
                      <a:pt x="1393" y="710"/>
                    </a:lnTo>
                    <a:lnTo>
                      <a:pt x="944" y="1124"/>
                    </a:lnTo>
                    <a:lnTo>
                      <a:pt x="944" y="4872"/>
                    </a:lnTo>
                    <a:lnTo>
                      <a:pt x="0" y="5689"/>
                    </a:lnTo>
                    <a:lnTo>
                      <a:pt x="0" y="5770"/>
                    </a:lnTo>
                    <a:lnTo>
                      <a:pt x="81" y="5770"/>
                    </a:lnTo>
                    <a:lnTo>
                      <a:pt x="81" y="5734"/>
                    </a:lnTo>
                    <a:lnTo>
                      <a:pt x="1016" y="4872"/>
                    </a:lnTo>
                    <a:lnTo>
                      <a:pt x="1016" y="1124"/>
                    </a:lnTo>
                    <a:lnTo>
                      <a:pt x="1465" y="710"/>
                    </a:lnTo>
                    <a:lnTo>
                      <a:pt x="1465" y="117"/>
                    </a:lnTo>
                    <a:cubicBezTo>
                      <a:pt x="1465" y="117"/>
                      <a:pt x="1501" y="117"/>
                      <a:pt x="1501" y="72"/>
                    </a:cubicBezTo>
                    <a:cubicBezTo>
                      <a:pt x="1501" y="36"/>
                      <a:pt x="1465" y="0"/>
                      <a:pt x="14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5430737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971" y="1"/>
                    </a:moveTo>
                    <a:cubicBezTo>
                      <a:pt x="900" y="1"/>
                      <a:pt x="855" y="36"/>
                      <a:pt x="855" y="72"/>
                    </a:cubicBezTo>
                    <a:cubicBezTo>
                      <a:pt x="855" y="108"/>
                      <a:pt x="900" y="153"/>
                      <a:pt x="936" y="153"/>
                    </a:cubicBezTo>
                    <a:lnTo>
                      <a:pt x="936" y="10300"/>
                    </a:lnTo>
                    <a:lnTo>
                      <a:pt x="1" y="11163"/>
                    </a:lnTo>
                    <a:lnTo>
                      <a:pt x="1" y="11423"/>
                    </a:lnTo>
                    <a:lnTo>
                      <a:pt x="73" y="11423"/>
                    </a:lnTo>
                    <a:lnTo>
                      <a:pt x="73" y="11163"/>
                    </a:lnTo>
                    <a:lnTo>
                      <a:pt x="971" y="10336"/>
                    </a:lnTo>
                    <a:lnTo>
                      <a:pt x="971" y="153"/>
                    </a:lnTo>
                    <a:cubicBezTo>
                      <a:pt x="1007" y="153"/>
                      <a:pt x="1043" y="108"/>
                      <a:pt x="1043" y="72"/>
                    </a:cubicBezTo>
                    <a:cubicBezTo>
                      <a:pt x="1043" y="36"/>
                      <a:pt x="1007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5058658" y="4232921"/>
                <a:ext cx="79226" cy="432451"/>
              </a:xfrm>
              <a:custGeom>
                <a:avLst/>
                <a:gdLst/>
                <a:ahLst/>
                <a:cxnLst/>
                <a:rect l="l" t="t" r="r" b="b"/>
                <a:pathLst>
                  <a:path w="639" h="3488" extrusionOk="0">
                    <a:moveTo>
                      <a:pt x="81" y="0"/>
                    </a:moveTo>
                    <a:cubicBezTo>
                      <a:pt x="36" y="0"/>
                      <a:pt x="0" y="0"/>
                      <a:pt x="0" y="81"/>
                    </a:cubicBezTo>
                    <a:cubicBezTo>
                      <a:pt x="0" y="81"/>
                      <a:pt x="36" y="117"/>
                      <a:pt x="81" y="117"/>
                    </a:cubicBezTo>
                    <a:lnTo>
                      <a:pt x="81" y="3002"/>
                    </a:lnTo>
                    <a:lnTo>
                      <a:pt x="566" y="3487"/>
                    </a:lnTo>
                    <a:lnTo>
                      <a:pt x="638" y="3487"/>
                    </a:lnTo>
                    <a:lnTo>
                      <a:pt x="117" y="3002"/>
                    </a:lnTo>
                    <a:lnTo>
                      <a:pt x="117" y="117"/>
                    </a:lnTo>
                    <a:cubicBezTo>
                      <a:pt x="153" y="117"/>
                      <a:pt x="189" y="81"/>
                      <a:pt x="189" y="81"/>
                    </a:cubicBezTo>
                    <a:cubicBezTo>
                      <a:pt x="189" y="0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5703752" y="4391123"/>
                <a:ext cx="19094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212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72"/>
                      <a:pt x="46" y="108"/>
                      <a:pt x="82" y="108"/>
                    </a:cubicBezTo>
                    <a:lnTo>
                      <a:pt x="82" y="2211"/>
                    </a:lnTo>
                    <a:lnTo>
                      <a:pt x="118" y="2211"/>
                    </a:lnTo>
                    <a:lnTo>
                      <a:pt x="118" y="108"/>
                    </a:lnTo>
                    <a:cubicBezTo>
                      <a:pt x="153" y="108"/>
                      <a:pt x="153" y="72"/>
                      <a:pt x="153" y="72"/>
                    </a:cubicBezTo>
                    <a:cubicBezTo>
                      <a:pt x="153" y="36"/>
                      <a:pt x="118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4882600" y="3666817"/>
                <a:ext cx="134896" cy="99855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054" extrusionOk="0">
                    <a:moveTo>
                      <a:pt x="1007" y="1"/>
                    </a:moveTo>
                    <a:cubicBezTo>
                      <a:pt x="971" y="1"/>
                      <a:pt x="935" y="37"/>
                      <a:pt x="935" y="73"/>
                    </a:cubicBezTo>
                    <a:cubicBezTo>
                      <a:pt x="935" y="109"/>
                      <a:pt x="935" y="109"/>
                      <a:pt x="971" y="154"/>
                    </a:cubicBezTo>
                    <a:lnTo>
                      <a:pt x="971" y="2023"/>
                    </a:lnTo>
                    <a:lnTo>
                      <a:pt x="0" y="2886"/>
                    </a:lnTo>
                    <a:lnTo>
                      <a:pt x="0" y="8053"/>
                    </a:lnTo>
                    <a:lnTo>
                      <a:pt x="72" y="8053"/>
                    </a:lnTo>
                    <a:lnTo>
                      <a:pt x="72" y="2922"/>
                    </a:lnTo>
                    <a:lnTo>
                      <a:pt x="1052" y="2023"/>
                    </a:lnTo>
                    <a:lnTo>
                      <a:pt x="1052" y="154"/>
                    </a:lnTo>
                    <a:cubicBezTo>
                      <a:pt x="1088" y="109"/>
                      <a:pt x="1088" y="109"/>
                      <a:pt x="1088" y="73"/>
                    </a:cubicBezTo>
                    <a:cubicBezTo>
                      <a:pt x="1088" y="37"/>
                      <a:pt x="1052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3"/>
              <p:cNvSpPr/>
              <p:nvPr/>
            </p:nvSpPr>
            <p:spPr>
              <a:xfrm>
                <a:off x="4822343" y="3471793"/>
                <a:ext cx="135020" cy="119358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9627" extrusionOk="0">
                    <a:moveTo>
                      <a:pt x="1007" y="1"/>
                    </a:moveTo>
                    <a:cubicBezTo>
                      <a:pt x="971" y="1"/>
                      <a:pt x="935" y="1"/>
                      <a:pt x="935" y="73"/>
                    </a:cubicBezTo>
                    <a:cubicBezTo>
                      <a:pt x="935" y="73"/>
                      <a:pt x="935" y="109"/>
                      <a:pt x="971" y="109"/>
                    </a:cubicBezTo>
                    <a:lnTo>
                      <a:pt x="971" y="3407"/>
                    </a:lnTo>
                    <a:lnTo>
                      <a:pt x="1" y="4270"/>
                    </a:lnTo>
                    <a:lnTo>
                      <a:pt x="37" y="4306"/>
                    </a:lnTo>
                    <a:lnTo>
                      <a:pt x="1" y="4306"/>
                    </a:lnTo>
                    <a:lnTo>
                      <a:pt x="1" y="9626"/>
                    </a:lnTo>
                    <a:lnTo>
                      <a:pt x="73" y="9626"/>
                    </a:lnTo>
                    <a:lnTo>
                      <a:pt x="73" y="4306"/>
                    </a:lnTo>
                    <a:lnTo>
                      <a:pt x="1043" y="3407"/>
                    </a:lnTo>
                    <a:lnTo>
                      <a:pt x="1043" y="109"/>
                    </a:lnTo>
                    <a:cubicBezTo>
                      <a:pt x="1088" y="109"/>
                      <a:pt x="1088" y="73"/>
                      <a:pt x="1088" y="73"/>
                    </a:cubicBezTo>
                    <a:cubicBezTo>
                      <a:pt x="1088" y="1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6725637" y="4024507"/>
                <a:ext cx="130432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5941183" y="3304664"/>
                <a:ext cx="269667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0975" extrusionOk="0">
                    <a:moveTo>
                      <a:pt x="2094" y="1"/>
                    </a:moveTo>
                    <a:cubicBezTo>
                      <a:pt x="2058" y="1"/>
                      <a:pt x="2022" y="37"/>
                      <a:pt x="2022" y="73"/>
                    </a:cubicBezTo>
                    <a:cubicBezTo>
                      <a:pt x="2022" y="109"/>
                      <a:pt x="2022" y="109"/>
                      <a:pt x="2058" y="154"/>
                    </a:cubicBezTo>
                    <a:lnTo>
                      <a:pt x="2058" y="1457"/>
                    </a:lnTo>
                    <a:lnTo>
                      <a:pt x="1123" y="2320"/>
                    </a:lnTo>
                    <a:lnTo>
                      <a:pt x="1123" y="9923"/>
                    </a:lnTo>
                    <a:lnTo>
                      <a:pt x="0" y="10974"/>
                    </a:lnTo>
                    <a:lnTo>
                      <a:pt x="72" y="10974"/>
                    </a:lnTo>
                    <a:lnTo>
                      <a:pt x="1195" y="9923"/>
                    </a:lnTo>
                    <a:lnTo>
                      <a:pt x="1195" y="2320"/>
                    </a:lnTo>
                    <a:lnTo>
                      <a:pt x="2094" y="1457"/>
                    </a:lnTo>
                    <a:lnTo>
                      <a:pt x="2094" y="154"/>
                    </a:lnTo>
                    <a:cubicBezTo>
                      <a:pt x="2175" y="154"/>
                      <a:pt x="2175" y="109"/>
                      <a:pt x="2175" y="73"/>
                    </a:cubicBezTo>
                    <a:cubicBezTo>
                      <a:pt x="2175" y="37"/>
                      <a:pt x="2130" y="1"/>
                      <a:pt x="209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6414682" y="2640614"/>
                <a:ext cx="357821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6650874" y="3857378"/>
                <a:ext cx="117166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3"/>
              <p:cNvSpPr/>
              <p:nvPr/>
            </p:nvSpPr>
            <p:spPr>
              <a:xfrm>
                <a:off x="5369489" y="2728642"/>
                <a:ext cx="134896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5621" extrusionOk="0">
                    <a:moveTo>
                      <a:pt x="81" y="1"/>
                    </a:moveTo>
                    <a:cubicBezTo>
                      <a:pt x="45" y="1"/>
                      <a:pt x="1" y="36"/>
                      <a:pt x="1" y="81"/>
                    </a:cubicBezTo>
                    <a:cubicBezTo>
                      <a:pt x="1" y="117"/>
                      <a:pt x="45" y="117"/>
                      <a:pt x="81" y="153"/>
                    </a:cubicBezTo>
                    <a:lnTo>
                      <a:pt x="81" y="3523"/>
                    </a:lnTo>
                    <a:lnTo>
                      <a:pt x="980" y="4386"/>
                    </a:lnTo>
                    <a:lnTo>
                      <a:pt x="980" y="12133"/>
                    </a:lnTo>
                    <a:lnTo>
                      <a:pt x="81" y="12996"/>
                    </a:lnTo>
                    <a:lnTo>
                      <a:pt x="81" y="15620"/>
                    </a:lnTo>
                    <a:lnTo>
                      <a:pt x="117" y="15620"/>
                    </a:lnTo>
                    <a:lnTo>
                      <a:pt x="117" y="15171"/>
                    </a:lnTo>
                    <a:lnTo>
                      <a:pt x="1052" y="14308"/>
                    </a:lnTo>
                    <a:lnTo>
                      <a:pt x="1052" y="13032"/>
                    </a:lnTo>
                    <a:cubicBezTo>
                      <a:pt x="1088" y="13032"/>
                      <a:pt x="1088" y="12996"/>
                      <a:pt x="1088" y="12960"/>
                    </a:cubicBezTo>
                    <a:cubicBezTo>
                      <a:pt x="1088" y="12924"/>
                      <a:pt x="1052" y="12888"/>
                      <a:pt x="1016" y="12888"/>
                    </a:cubicBezTo>
                    <a:cubicBezTo>
                      <a:pt x="980" y="12888"/>
                      <a:pt x="944" y="12924"/>
                      <a:pt x="944" y="12960"/>
                    </a:cubicBezTo>
                    <a:cubicBezTo>
                      <a:pt x="944" y="12996"/>
                      <a:pt x="980" y="13032"/>
                      <a:pt x="980" y="13032"/>
                    </a:cubicBezTo>
                    <a:lnTo>
                      <a:pt x="980" y="14308"/>
                    </a:lnTo>
                    <a:lnTo>
                      <a:pt x="117" y="15090"/>
                    </a:lnTo>
                    <a:lnTo>
                      <a:pt x="117" y="12996"/>
                    </a:lnTo>
                    <a:lnTo>
                      <a:pt x="1052" y="12133"/>
                    </a:lnTo>
                    <a:lnTo>
                      <a:pt x="1052" y="4350"/>
                    </a:lnTo>
                    <a:lnTo>
                      <a:pt x="117" y="3523"/>
                    </a:lnTo>
                    <a:lnTo>
                      <a:pt x="117" y="153"/>
                    </a:lnTo>
                    <a:cubicBezTo>
                      <a:pt x="153" y="117"/>
                      <a:pt x="189" y="117"/>
                      <a:pt x="189" y="81"/>
                    </a:cubicBezTo>
                    <a:cubicBezTo>
                      <a:pt x="189" y="36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3"/>
              <p:cNvSpPr/>
              <p:nvPr/>
            </p:nvSpPr>
            <p:spPr>
              <a:xfrm>
                <a:off x="6256477" y="3304664"/>
                <a:ext cx="283182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6200808" y="3930900"/>
                <a:ext cx="18970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5924" extrusionOk="0">
                    <a:moveTo>
                      <a:pt x="81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117" y="5923"/>
                    </a:lnTo>
                    <a:lnTo>
                      <a:pt x="117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4942732" y="3109764"/>
                <a:ext cx="134896" cy="1555608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2547" extrusionOk="0">
                    <a:moveTo>
                      <a:pt x="1016" y="0"/>
                    </a:moveTo>
                    <a:cubicBezTo>
                      <a:pt x="971" y="0"/>
                      <a:pt x="935" y="36"/>
                      <a:pt x="935" y="72"/>
                    </a:cubicBezTo>
                    <a:cubicBezTo>
                      <a:pt x="935" y="108"/>
                      <a:pt x="935" y="153"/>
                      <a:pt x="971" y="153"/>
                    </a:cubicBezTo>
                    <a:lnTo>
                      <a:pt x="971" y="6669"/>
                    </a:lnTo>
                    <a:lnTo>
                      <a:pt x="0" y="7567"/>
                    </a:lnTo>
                    <a:lnTo>
                      <a:pt x="0" y="12546"/>
                    </a:lnTo>
                    <a:lnTo>
                      <a:pt x="72" y="12546"/>
                    </a:lnTo>
                    <a:lnTo>
                      <a:pt x="72" y="7603"/>
                    </a:lnTo>
                    <a:lnTo>
                      <a:pt x="1052" y="6705"/>
                    </a:lnTo>
                    <a:lnTo>
                      <a:pt x="1052" y="153"/>
                    </a:lnTo>
                    <a:cubicBezTo>
                      <a:pt x="1088" y="153"/>
                      <a:pt x="1088" y="108"/>
                      <a:pt x="1088" y="72"/>
                    </a:cubicBezTo>
                    <a:cubicBezTo>
                      <a:pt x="1088" y="36"/>
                      <a:pt x="1052" y="0"/>
                      <a:pt x="10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3"/>
              <p:cNvSpPr/>
              <p:nvPr/>
            </p:nvSpPr>
            <p:spPr>
              <a:xfrm>
                <a:off x="6772379" y="3309128"/>
                <a:ext cx="129440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" name="Google Shape;92;p3"/>
            <p:cNvGrpSpPr/>
            <p:nvPr/>
          </p:nvGrpSpPr>
          <p:grpSpPr>
            <a:xfrm>
              <a:off x="5143499" y="3460729"/>
              <a:ext cx="5143232" cy="1682777"/>
              <a:chOff x="713356" y="2640614"/>
              <a:chExt cx="6188463" cy="2024758"/>
            </a:xfrm>
          </p:grpSpPr>
          <p:sp>
            <p:nvSpPr>
              <p:cNvPr id="93" name="Google Shape;93;p3"/>
              <p:cNvSpPr/>
              <p:nvPr/>
            </p:nvSpPr>
            <p:spPr>
              <a:xfrm>
                <a:off x="3169251" y="3444021"/>
                <a:ext cx="13489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9851" extrusionOk="0">
                    <a:moveTo>
                      <a:pt x="1007" y="0"/>
                    </a:moveTo>
                    <a:cubicBezTo>
                      <a:pt x="935" y="0"/>
                      <a:pt x="899" y="36"/>
                      <a:pt x="899" y="72"/>
                    </a:cubicBezTo>
                    <a:lnTo>
                      <a:pt x="935" y="108"/>
                    </a:lnTo>
                    <a:lnTo>
                      <a:pt x="0" y="935"/>
                    </a:lnTo>
                    <a:lnTo>
                      <a:pt x="0" y="9850"/>
                    </a:lnTo>
                    <a:lnTo>
                      <a:pt x="72" y="9850"/>
                    </a:lnTo>
                    <a:lnTo>
                      <a:pt x="72" y="935"/>
                    </a:lnTo>
                    <a:lnTo>
                      <a:pt x="971" y="153"/>
                    </a:lnTo>
                    <a:lnTo>
                      <a:pt x="1007" y="153"/>
                    </a:lnTo>
                    <a:cubicBezTo>
                      <a:pt x="1043" y="153"/>
                      <a:pt x="1088" y="108"/>
                      <a:pt x="1088" y="72"/>
                    </a:cubicBezTo>
                    <a:cubicBezTo>
                      <a:pt x="1088" y="36"/>
                      <a:pt x="1043" y="0"/>
                      <a:pt x="10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3094488" y="3276892"/>
                <a:ext cx="116050" cy="1388480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199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108"/>
                      <a:pt x="37" y="153"/>
                      <a:pt x="73" y="153"/>
                    </a:cubicBezTo>
                    <a:lnTo>
                      <a:pt x="118" y="153"/>
                    </a:lnTo>
                    <a:lnTo>
                      <a:pt x="900" y="863"/>
                    </a:lnTo>
                    <a:lnTo>
                      <a:pt x="900" y="1312"/>
                    </a:lnTo>
                    <a:lnTo>
                      <a:pt x="73" y="2094"/>
                    </a:lnTo>
                    <a:lnTo>
                      <a:pt x="73" y="11198"/>
                    </a:lnTo>
                    <a:lnTo>
                      <a:pt x="118" y="11198"/>
                    </a:lnTo>
                    <a:lnTo>
                      <a:pt x="118" y="2130"/>
                    </a:lnTo>
                    <a:lnTo>
                      <a:pt x="936" y="1348"/>
                    </a:lnTo>
                    <a:lnTo>
                      <a:pt x="936" y="827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3"/>
              <p:cNvSpPr/>
              <p:nvPr/>
            </p:nvSpPr>
            <p:spPr>
              <a:xfrm>
                <a:off x="2848254" y="3230027"/>
                <a:ext cx="135020" cy="143534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1577" extrusionOk="0">
                    <a:moveTo>
                      <a:pt x="1016" y="1"/>
                    </a:moveTo>
                    <a:cubicBezTo>
                      <a:pt x="980" y="1"/>
                      <a:pt x="935" y="37"/>
                      <a:pt x="935" y="82"/>
                    </a:cubicBezTo>
                    <a:cubicBezTo>
                      <a:pt x="935" y="118"/>
                      <a:pt x="935" y="154"/>
                      <a:pt x="980" y="154"/>
                    </a:cubicBezTo>
                    <a:lnTo>
                      <a:pt x="980" y="5878"/>
                    </a:lnTo>
                    <a:lnTo>
                      <a:pt x="1" y="6777"/>
                    </a:lnTo>
                    <a:lnTo>
                      <a:pt x="1" y="11576"/>
                    </a:lnTo>
                    <a:lnTo>
                      <a:pt x="82" y="11576"/>
                    </a:lnTo>
                    <a:lnTo>
                      <a:pt x="82" y="6822"/>
                    </a:lnTo>
                    <a:lnTo>
                      <a:pt x="1052" y="5923"/>
                    </a:lnTo>
                    <a:lnTo>
                      <a:pt x="1052" y="154"/>
                    </a:lnTo>
                    <a:cubicBezTo>
                      <a:pt x="1088" y="154"/>
                      <a:pt x="1088" y="118"/>
                      <a:pt x="1088" y="82"/>
                    </a:cubicBezTo>
                    <a:cubicBezTo>
                      <a:pt x="1088" y="37"/>
                      <a:pt x="1052" y="1"/>
                      <a:pt x="101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3"/>
              <p:cNvSpPr/>
              <p:nvPr/>
            </p:nvSpPr>
            <p:spPr>
              <a:xfrm>
                <a:off x="2959716" y="4391123"/>
                <a:ext cx="111587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900" h="2212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36" y="153"/>
                      <a:pt x="81" y="153"/>
                    </a:cubicBezTo>
                    <a:lnTo>
                      <a:pt x="81" y="1537"/>
                    </a:lnTo>
                    <a:lnTo>
                      <a:pt x="791" y="2211"/>
                    </a:lnTo>
                    <a:lnTo>
                      <a:pt x="899" y="2211"/>
                    </a:lnTo>
                    <a:lnTo>
                      <a:pt x="153" y="1501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3493472" y="4219531"/>
                <a:ext cx="19094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3596" extrusionOk="0">
                    <a:moveTo>
                      <a:pt x="81" y="0"/>
                    </a:moveTo>
                    <a:cubicBezTo>
                      <a:pt x="45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45" y="144"/>
                    </a:cubicBezTo>
                    <a:lnTo>
                      <a:pt x="45" y="3595"/>
                    </a:lnTo>
                    <a:lnTo>
                      <a:pt x="117" y="3595"/>
                    </a:lnTo>
                    <a:lnTo>
                      <a:pt x="117" y="144"/>
                    </a:lnTo>
                    <a:cubicBezTo>
                      <a:pt x="117" y="108"/>
                      <a:pt x="153" y="108"/>
                      <a:pt x="153" y="72"/>
                    </a:cubicBezTo>
                    <a:cubicBezTo>
                      <a:pt x="153" y="36"/>
                      <a:pt x="117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3837778" y="2812206"/>
                <a:ext cx="274255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4947" extrusionOk="0">
                    <a:moveTo>
                      <a:pt x="2130" y="1"/>
                    </a:moveTo>
                    <a:cubicBezTo>
                      <a:pt x="2058" y="1"/>
                      <a:pt x="2023" y="37"/>
                      <a:pt x="2023" y="81"/>
                    </a:cubicBezTo>
                    <a:cubicBezTo>
                      <a:pt x="2023" y="117"/>
                      <a:pt x="2058" y="153"/>
                      <a:pt x="2094" y="153"/>
                    </a:cubicBezTo>
                    <a:lnTo>
                      <a:pt x="2094" y="5618"/>
                    </a:lnTo>
                    <a:lnTo>
                      <a:pt x="1160" y="6480"/>
                    </a:lnTo>
                    <a:lnTo>
                      <a:pt x="1160" y="13859"/>
                    </a:lnTo>
                    <a:lnTo>
                      <a:pt x="0" y="14946"/>
                    </a:lnTo>
                    <a:lnTo>
                      <a:pt x="72" y="14946"/>
                    </a:lnTo>
                    <a:lnTo>
                      <a:pt x="1232" y="13895"/>
                    </a:lnTo>
                    <a:lnTo>
                      <a:pt x="1232" y="6480"/>
                    </a:lnTo>
                    <a:lnTo>
                      <a:pt x="2130" y="5653"/>
                    </a:lnTo>
                    <a:lnTo>
                      <a:pt x="2130" y="153"/>
                    </a:lnTo>
                    <a:cubicBezTo>
                      <a:pt x="2166" y="153"/>
                      <a:pt x="2211" y="117"/>
                      <a:pt x="2211" y="81"/>
                    </a:cubicBezTo>
                    <a:cubicBezTo>
                      <a:pt x="2211" y="37"/>
                      <a:pt x="2166" y="1"/>
                      <a:pt x="21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3499051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971" y="0"/>
                    </a:moveTo>
                    <a:cubicBezTo>
                      <a:pt x="935" y="0"/>
                      <a:pt x="899" y="36"/>
                      <a:pt x="899" y="72"/>
                    </a:cubicBezTo>
                    <a:cubicBezTo>
                      <a:pt x="899" y="108"/>
                      <a:pt x="899" y="108"/>
                      <a:pt x="935" y="153"/>
                    </a:cubicBezTo>
                    <a:lnTo>
                      <a:pt x="935" y="3478"/>
                    </a:lnTo>
                    <a:lnTo>
                      <a:pt x="0" y="4341"/>
                    </a:lnTo>
                    <a:lnTo>
                      <a:pt x="0" y="7450"/>
                    </a:lnTo>
                    <a:lnTo>
                      <a:pt x="935" y="8313"/>
                    </a:lnTo>
                    <a:lnTo>
                      <a:pt x="935" y="14568"/>
                    </a:lnTo>
                    <a:lnTo>
                      <a:pt x="971" y="14568"/>
                    </a:lnTo>
                    <a:lnTo>
                      <a:pt x="971" y="13103"/>
                    </a:lnTo>
                    <a:lnTo>
                      <a:pt x="2130" y="12061"/>
                    </a:lnTo>
                    <a:lnTo>
                      <a:pt x="2130" y="8610"/>
                    </a:lnTo>
                    <a:lnTo>
                      <a:pt x="3065" y="7747"/>
                    </a:lnTo>
                    <a:lnTo>
                      <a:pt x="3065" y="4646"/>
                    </a:lnTo>
                    <a:lnTo>
                      <a:pt x="2130" y="3784"/>
                    </a:lnTo>
                    <a:lnTo>
                      <a:pt x="2130" y="413"/>
                    </a:lnTo>
                    <a:cubicBezTo>
                      <a:pt x="2166" y="413"/>
                      <a:pt x="2202" y="377"/>
                      <a:pt x="2202" y="377"/>
                    </a:cubicBezTo>
                    <a:cubicBezTo>
                      <a:pt x="2202" y="333"/>
                      <a:pt x="2166" y="297"/>
                      <a:pt x="2130" y="297"/>
                    </a:cubicBezTo>
                    <a:cubicBezTo>
                      <a:pt x="2058" y="297"/>
                      <a:pt x="2022" y="333"/>
                      <a:pt x="2022" y="377"/>
                    </a:cubicBezTo>
                    <a:cubicBezTo>
                      <a:pt x="2022" y="377"/>
                      <a:pt x="2058" y="413"/>
                      <a:pt x="2094" y="413"/>
                    </a:cubicBezTo>
                    <a:lnTo>
                      <a:pt x="2094" y="3820"/>
                    </a:lnTo>
                    <a:lnTo>
                      <a:pt x="3029" y="4646"/>
                    </a:lnTo>
                    <a:lnTo>
                      <a:pt x="3029" y="7747"/>
                    </a:lnTo>
                    <a:lnTo>
                      <a:pt x="2094" y="8574"/>
                    </a:lnTo>
                    <a:lnTo>
                      <a:pt x="2094" y="12016"/>
                    </a:lnTo>
                    <a:lnTo>
                      <a:pt x="971" y="13031"/>
                    </a:lnTo>
                    <a:lnTo>
                      <a:pt x="971" y="11836"/>
                    </a:lnTo>
                    <a:lnTo>
                      <a:pt x="1528" y="11342"/>
                    </a:lnTo>
                    <a:lnTo>
                      <a:pt x="1528" y="2849"/>
                    </a:lnTo>
                    <a:cubicBezTo>
                      <a:pt x="1573" y="2849"/>
                      <a:pt x="1573" y="2804"/>
                      <a:pt x="1573" y="2768"/>
                    </a:cubicBezTo>
                    <a:cubicBezTo>
                      <a:pt x="1573" y="2732"/>
                      <a:pt x="1573" y="2696"/>
                      <a:pt x="1492" y="2696"/>
                    </a:cubicBezTo>
                    <a:cubicBezTo>
                      <a:pt x="1456" y="2696"/>
                      <a:pt x="1420" y="2732"/>
                      <a:pt x="1420" y="2768"/>
                    </a:cubicBezTo>
                    <a:cubicBezTo>
                      <a:pt x="1420" y="2804"/>
                      <a:pt x="1456" y="2849"/>
                      <a:pt x="1492" y="2849"/>
                    </a:cubicBezTo>
                    <a:lnTo>
                      <a:pt x="1492" y="11306"/>
                    </a:lnTo>
                    <a:lnTo>
                      <a:pt x="971" y="11755"/>
                    </a:lnTo>
                    <a:lnTo>
                      <a:pt x="971" y="6327"/>
                    </a:lnTo>
                    <a:cubicBezTo>
                      <a:pt x="1007" y="6327"/>
                      <a:pt x="1043" y="6291"/>
                      <a:pt x="1043" y="6255"/>
                    </a:cubicBezTo>
                    <a:cubicBezTo>
                      <a:pt x="1043" y="6219"/>
                      <a:pt x="1007" y="6174"/>
                      <a:pt x="971" y="6174"/>
                    </a:cubicBezTo>
                    <a:cubicBezTo>
                      <a:pt x="935" y="6174"/>
                      <a:pt x="899" y="6219"/>
                      <a:pt x="899" y="6255"/>
                    </a:cubicBezTo>
                    <a:cubicBezTo>
                      <a:pt x="899" y="6291"/>
                      <a:pt x="899" y="6327"/>
                      <a:pt x="935" y="6327"/>
                    </a:cubicBezTo>
                    <a:lnTo>
                      <a:pt x="935" y="8241"/>
                    </a:lnTo>
                    <a:lnTo>
                      <a:pt x="72" y="7450"/>
                    </a:lnTo>
                    <a:lnTo>
                      <a:pt x="72" y="4377"/>
                    </a:lnTo>
                    <a:lnTo>
                      <a:pt x="971" y="3523"/>
                    </a:lnTo>
                    <a:lnTo>
                      <a:pt x="971" y="153"/>
                    </a:lnTo>
                    <a:cubicBezTo>
                      <a:pt x="1007" y="108"/>
                      <a:pt x="1043" y="108"/>
                      <a:pt x="1043" y="72"/>
                    </a:cubicBezTo>
                    <a:cubicBezTo>
                      <a:pt x="1043" y="36"/>
                      <a:pt x="1007" y="0"/>
                      <a:pt x="97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3326340" y="3949869"/>
                <a:ext cx="186225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5771" extrusionOk="0">
                    <a:moveTo>
                      <a:pt x="1429" y="0"/>
                    </a:moveTo>
                    <a:cubicBezTo>
                      <a:pt x="1393" y="0"/>
                      <a:pt x="1348" y="36"/>
                      <a:pt x="1348" y="72"/>
                    </a:cubicBezTo>
                    <a:cubicBezTo>
                      <a:pt x="1348" y="117"/>
                      <a:pt x="1348" y="117"/>
                      <a:pt x="1393" y="117"/>
                    </a:cubicBezTo>
                    <a:lnTo>
                      <a:pt x="1393" y="710"/>
                    </a:lnTo>
                    <a:lnTo>
                      <a:pt x="944" y="1124"/>
                    </a:lnTo>
                    <a:lnTo>
                      <a:pt x="944" y="4872"/>
                    </a:lnTo>
                    <a:lnTo>
                      <a:pt x="0" y="5689"/>
                    </a:lnTo>
                    <a:lnTo>
                      <a:pt x="0" y="5770"/>
                    </a:lnTo>
                    <a:lnTo>
                      <a:pt x="81" y="5770"/>
                    </a:lnTo>
                    <a:lnTo>
                      <a:pt x="81" y="5734"/>
                    </a:lnTo>
                    <a:lnTo>
                      <a:pt x="1016" y="4872"/>
                    </a:lnTo>
                    <a:lnTo>
                      <a:pt x="1016" y="1124"/>
                    </a:lnTo>
                    <a:lnTo>
                      <a:pt x="1465" y="710"/>
                    </a:lnTo>
                    <a:lnTo>
                      <a:pt x="1465" y="117"/>
                    </a:lnTo>
                    <a:cubicBezTo>
                      <a:pt x="1465" y="117"/>
                      <a:pt x="1501" y="117"/>
                      <a:pt x="1501" y="72"/>
                    </a:cubicBezTo>
                    <a:cubicBezTo>
                      <a:pt x="1501" y="36"/>
                      <a:pt x="1465" y="0"/>
                      <a:pt x="14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3276126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971" y="1"/>
                    </a:moveTo>
                    <a:cubicBezTo>
                      <a:pt x="900" y="1"/>
                      <a:pt x="855" y="36"/>
                      <a:pt x="855" y="72"/>
                    </a:cubicBezTo>
                    <a:cubicBezTo>
                      <a:pt x="855" y="108"/>
                      <a:pt x="900" y="153"/>
                      <a:pt x="936" y="153"/>
                    </a:cubicBezTo>
                    <a:lnTo>
                      <a:pt x="936" y="10300"/>
                    </a:lnTo>
                    <a:lnTo>
                      <a:pt x="1" y="11163"/>
                    </a:lnTo>
                    <a:lnTo>
                      <a:pt x="1" y="11423"/>
                    </a:lnTo>
                    <a:lnTo>
                      <a:pt x="73" y="11423"/>
                    </a:lnTo>
                    <a:lnTo>
                      <a:pt x="73" y="11163"/>
                    </a:lnTo>
                    <a:lnTo>
                      <a:pt x="971" y="10336"/>
                    </a:lnTo>
                    <a:lnTo>
                      <a:pt x="971" y="153"/>
                    </a:lnTo>
                    <a:cubicBezTo>
                      <a:pt x="1007" y="153"/>
                      <a:pt x="1043" y="108"/>
                      <a:pt x="1043" y="72"/>
                    </a:cubicBezTo>
                    <a:cubicBezTo>
                      <a:pt x="1043" y="36"/>
                      <a:pt x="1007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2904047" y="4232921"/>
                <a:ext cx="79226" cy="432451"/>
              </a:xfrm>
              <a:custGeom>
                <a:avLst/>
                <a:gdLst/>
                <a:ahLst/>
                <a:cxnLst/>
                <a:rect l="l" t="t" r="r" b="b"/>
                <a:pathLst>
                  <a:path w="639" h="3488" extrusionOk="0">
                    <a:moveTo>
                      <a:pt x="81" y="0"/>
                    </a:moveTo>
                    <a:cubicBezTo>
                      <a:pt x="36" y="0"/>
                      <a:pt x="0" y="0"/>
                      <a:pt x="0" y="81"/>
                    </a:cubicBezTo>
                    <a:cubicBezTo>
                      <a:pt x="0" y="81"/>
                      <a:pt x="36" y="117"/>
                      <a:pt x="81" y="117"/>
                    </a:cubicBezTo>
                    <a:lnTo>
                      <a:pt x="81" y="3002"/>
                    </a:lnTo>
                    <a:lnTo>
                      <a:pt x="566" y="3487"/>
                    </a:lnTo>
                    <a:lnTo>
                      <a:pt x="638" y="3487"/>
                    </a:lnTo>
                    <a:lnTo>
                      <a:pt x="117" y="3002"/>
                    </a:lnTo>
                    <a:lnTo>
                      <a:pt x="117" y="117"/>
                    </a:lnTo>
                    <a:cubicBezTo>
                      <a:pt x="153" y="117"/>
                      <a:pt x="189" y="81"/>
                      <a:pt x="189" y="81"/>
                    </a:cubicBezTo>
                    <a:cubicBezTo>
                      <a:pt x="189" y="0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3549141" y="4391123"/>
                <a:ext cx="19094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212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72"/>
                      <a:pt x="46" y="108"/>
                      <a:pt x="82" y="108"/>
                    </a:cubicBezTo>
                    <a:lnTo>
                      <a:pt x="82" y="2211"/>
                    </a:lnTo>
                    <a:lnTo>
                      <a:pt x="118" y="2211"/>
                    </a:lnTo>
                    <a:lnTo>
                      <a:pt x="118" y="108"/>
                    </a:lnTo>
                    <a:cubicBezTo>
                      <a:pt x="153" y="108"/>
                      <a:pt x="153" y="72"/>
                      <a:pt x="153" y="72"/>
                    </a:cubicBezTo>
                    <a:cubicBezTo>
                      <a:pt x="153" y="36"/>
                      <a:pt x="118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2727988" y="3666817"/>
                <a:ext cx="134896" cy="99855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054" extrusionOk="0">
                    <a:moveTo>
                      <a:pt x="1007" y="1"/>
                    </a:moveTo>
                    <a:cubicBezTo>
                      <a:pt x="971" y="1"/>
                      <a:pt x="935" y="37"/>
                      <a:pt x="935" y="73"/>
                    </a:cubicBezTo>
                    <a:cubicBezTo>
                      <a:pt x="935" y="109"/>
                      <a:pt x="935" y="109"/>
                      <a:pt x="971" y="154"/>
                    </a:cubicBezTo>
                    <a:lnTo>
                      <a:pt x="971" y="2023"/>
                    </a:lnTo>
                    <a:lnTo>
                      <a:pt x="0" y="2886"/>
                    </a:lnTo>
                    <a:lnTo>
                      <a:pt x="0" y="8053"/>
                    </a:lnTo>
                    <a:lnTo>
                      <a:pt x="72" y="8053"/>
                    </a:lnTo>
                    <a:lnTo>
                      <a:pt x="72" y="2922"/>
                    </a:lnTo>
                    <a:lnTo>
                      <a:pt x="1052" y="2023"/>
                    </a:lnTo>
                    <a:lnTo>
                      <a:pt x="1052" y="154"/>
                    </a:lnTo>
                    <a:cubicBezTo>
                      <a:pt x="1088" y="109"/>
                      <a:pt x="1088" y="109"/>
                      <a:pt x="1088" y="73"/>
                    </a:cubicBezTo>
                    <a:cubicBezTo>
                      <a:pt x="1088" y="37"/>
                      <a:pt x="1052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842548" y="3857378"/>
                <a:ext cx="121629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81" h="6517" extrusionOk="0">
                    <a:moveTo>
                      <a:pt x="899" y="1"/>
                    </a:moveTo>
                    <a:cubicBezTo>
                      <a:pt x="827" y="1"/>
                      <a:pt x="827" y="36"/>
                      <a:pt x="827" y="72"/>
                    </a:cubicBezTo>
                    <a:lnTo>
                      <a:pt x="827" y="108"/>
                    </a:lnTo>
                    <a:lnTo>
                      <a:pt x="1" y="818"/>
                    </a:lnTo>
                    <a:lnTo>
                      <a:pt x="1" y="1349"/>
                    </a:lnTo>
                    <a:lnTo>
                      <a:pt x="863" y="2095"/>
                    </a:lnTo>
                    <a:lnTo>
                      <a:pt x="863" y="6516"/>
                    </a:lnTo>
                    <a:lnTo>
                      <a:pt x="899" y="6516"/>
                    </a:lnTo>
                    <a:lnTo>
                      <a:pt x="899" y="1160"/>
                    </a:lnTo>
                    <a:cubicBezTo>
                      <a:pt x="935" y="1160"/>
                      <a:pt x="980" y="1160"/>
                      <a:pt x="980" y="1124"/>
                    </a:cubicBezTo>
                    <a:cubicBezTo>
                      <a:pt x="980" y="1088"/>
                      <a:pt x="935" y="1043"/>
                      <a:pt x="899" y="1043"/>
                    </a:cubicBezTo>
                    <a:cubicBezTo>
                      <a:pt x="827" y="1043"/>
                      <a:pt x="827" y="1088"/>
                      <a:pt x="827" y="1124"/>
                    </a:cubicBezTo>
                    <a:cubicBezTo>
                      <a:pt x="827" y="1160"/>
                      <a:pt x="827" y="1160"/>
                      <a:pt x="863" y="1160"/>
                    </a:cubicBezTo>
                    <a:lnTo>
                      <a:pt x="863" y="2023"/>
                    </a:lnTo>
                    <a:lnTo>
                      <a:pt x="82" y="1313"/>
                    </a:lnTo>
                    <a:lnTo>
                      <a:pt x="82" y="863"/>
                    </a:lnTo>
                    <a:lnTo>
                      <a:pt x="863" y="144"/>
                    </a:lnTo>
                    <a:lnTo>
                      <a:pt x="899" y="144"/>
                    </a:lnTo>
                    <a:cubicBezTo>
                      <a:pt x="935" y="144"/>
                      <a:pt x="980" y="108"/>
                      <a:pt x="980" y="72"/>
                    </a:cubicBezTo>
                    <a:cubicBezTo>
                      <a:pt x="980" y="36"/>
                      <a:pt x="935" y="1"/>
                      <a:pt x="89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838085" y="2640614"/>
                <a:ext cx="362284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16331" extrusionOk="0">
                    <a:moveTo>
                      <a:pt x="73" y="1"/>
                    </a:moveTo>
                    <a:cubicBezTo>
                      <a:pt x="37" y="1"/>
                      <a:pt x="1" y="36"/>
                      <a:pt x="1" y="72"/>
                    </a:cubicBezTo>
                    <a:cubicBezTo>
                      <a:pt x="1" y="117"/>
                      <a:pt x="37" y="153"/>
                      <a:pt x="73" y="153"/>
                    </a:cubicBezTo>
                    <a:lnTo>
                      <a:pt x="73" y="2849"/>
                    </a:lnTo>
                    <a:lnTo>
                      <a:pt x="522" y="3263"/>
                    </a:lnTo>
                    <a:lnTo>
                      <a:pt x="522" y="4872"/>
                    </a:lnTo>
                    <a:lnTo>
                      <a:pt x="1421" y="5734"/>
                    </a:lnTo>
                    <a:lnTo>
                      <a:pt x="1421" y="16330"/>
                    </a:lnTo>
                    <a:lnTo>
                      <a:pt x="1502" y="16330"/>
                    </a:lnTo>
                    <a:lnTo>
                      <a:pt x="1502" y="8691"/>
                    </a:lnTo>
                    <a:lnTo>
                      <a:pt x="2095" y="8125"/>
                    </a:lnTo>
                    <a:lnTo>
                      <a:pt x="2095" y="6103"/>
                    </a:lnTo>
                    <a:lnTo>
                      <a:pt x="2922" y="5357"/>
                    </a:lnTo>
                    <a:lnTo>
                      <a:pt x="2922" y="4836"/>
                    </a:lnTo>
                    <a:lnTo>
                      <a:pt x="2140" y="4081"/>
                    </a:lnTo>
                    <a:cubicBezTo>
                      <a:pt x="2140" y="4045"/>
                      <a:pt x="2095" y="4009"/>
                      <a:pt x="2059" y="4009"/>
                    </a:cubicBezTo>
                    <a:cubicBezTo>
                      <a:pt x="2023" y="4009"/>
                      <a:pt x="1987" y="4045"/>
                      <a:pt x="1987" y="4081"/>
                    </a:cubicBezTo>
                    <a:cubicBezTo>
                      <a:pt x="1987" y="4117"/>
                      <a:pt x="2023" y="4162"/>
                      <a:pt x="2059" y="4162"/>
                    </a:cubicBezTo>
                    <a:lnTo>
                      <a:pt x="2095" y="4117"/>
                    </a:lnTo>
                    <a:lnTo>
                      <a:pt x="2850" y="4872"/>
                    </a:lnTo>
                    <a:lnTo>
                      <a:pt x="2850" y="5321"/>
                    </a:lnTo>
                    <a:lnTo>
                      <a:pt x="2095" y="6031"/>
                    </a:lnTo>
                    <a:lnTo>
                      <a:pt x="2095" y="5168"/>
                    </a:lnTo>
                    <a:lnTo>
                      <a:pt x="2140" y="5132"/>
                    </a:lnTo>
                    <a:cubicBezTo>
                      <a:pt x="2140" y="5096"/>
                      <a:pt x="2095" y="5060"/>
                      <a:pt x="2059" y="5060"/>
                    </a:cubicBezTo>
                    <a:cubicBezTo>
                      <a:pt x="2023" y="5060"/>
                      <a:pt x="1987" y="5096"/>
                      <a:pt x="1987" y="5132"/>
                    </a:cubicBezTo>
                    <a:cubicBezTo>
                      <a:pt x="1987" y="5132"/>
                      <a:pt x="1987" y="5168"/>
                      <a:pt x="2023" y="5168"/>
                    </a:cubicBezTo>
                    <a:lnTo>
                      <a:pt x="2023" y="8125"/>
                    </a:lnTo>
                    <a:lnTo>
                      <a:pt x="1502" y="8610"/>
                    </a:lnTo>
                    <a:lnTo>
                      <a:pt x="1502" y="5734"/>
                    </a:lnTo>
                    <a:lnTo>
                      <a:pt x="567" y="4872"/>
                    </a:lnTo>
                    <a:lnTo>
                      <a:pt x="567" y="3218"/>
                    </a:lnTo>
                    <a:lnTo>
                      <a:pt x="118" y="2814"/>
                    </a:lnTo>
                    <a:lnTo>
                      <a:pt x="118" y="153"/>
                    </a:lnTo>
                    <a:cubicBezTo>
                      <a:pt x="153" y="153"/>
                      <a:pt x="189" y="117"/>
                      <a:pt x="189" y="72"/>
                    </a:cubicBezTo>
                    <a:cubicBezTo>
                      <a:pt x="189" y="36"/>
                      <a:pt x="153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713356" y="3309128"/>
                <a:ext cx="129316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3" h="10939" extrusionOk="0">
                    <a:moveTo>
                      <a:pt x="935" y="1"/>
                    </a:moveTo>
                    <a:cubicBezTo>
                      <a:pt x="899" y="1"/>
                      <a:pt x="854" y="37"/>
                      <a:pt x="854" y="73"/>
                    </a:cubicBezTo>
                    <a:cubicBezTo>
                      <a:pt x="854" y="118"/>
                      <a:pt x="899" y="118"/>
                      <a:pt x="935" y="154"/>
                    </a:cubicBezTo>
                    <a:lnTo>
                      <a:pt x="935" y="3488"/>
                    </a:lnTo>
                    <a:lnTo>
                      <a:pt x="0" y="4342"/>
                    </a:lnTo>
                    <a:lnTo>
                      <a:pt x="0" y="7451"/>
                    </a:lnTo>
                    <a:lnTo>
                      <a:pt x="935" y="8314"/>
                    </a:lnTo>
                    <a:lnTo>
                      <a:pt x="935" y="10938"/>
                    </a:lnTo>
                    <a:lnTo>
                      <a:pt x="971" y="10938"/>
                    </a:lnTo>
                    <a:lnTo>
                      <a:pt x="971" y="8314"/>
                    </a:lnTo>
                    <a:lnTo>
                      <a:pt x="36" y="7451"/>
                    </a:lnTo>
                    <a:lnTo>
                      <a:pt x="36" y="4387"/>
                    </a:lnTo>
                    <a:lnTo>
                      <a:pt x="971" y="3524"/>
                    </a:lnTo>
                    <a:lnTo>
                      <a:pt x="971" y="154"/>
                    </a:lnTo>
                    <a:cubicBezTo>
                      <a:pt x="1007" y="118"/>
                      <a:pt x="1043" y="118"/>
                      <a:pt x="1043" y="73"/>
                    </a:cubicBezTo>
                    <a:cubicBezTo>
                      <a:pt x="1043" y="37"/>
                      <a:pt x="1007" y="1"/>
                      <a:pt x="93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754519" y="4024507"/>
                <a:ext cx="135020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5169" extrusionOk="0">
                    <a:moveTo>
                      <a:pt x="73" y="1"/>
                    </a:moveTo>
                    <a:cubicBezTo>
                      <a:pt x="37" y="1"/>
                      <a:pt x="1" y="37"/>
                      <a:pt x="1" y="73"/>
                    </a:cubicBezTo>
                    <a:cubicBezTo>
                      <a:pt x="1" y="108"/>
                      <a:pt x="37" y="144"/>
                      <a:pt x="73" y="144"/>
                    </a:cubicBezTo>
                    <a:lnTo>
                      <a:pt x="117" y="108"/>
                    </a:lnTo>
                    <a:lnTo>
                      <a:pt x="1016" y="935"/>
                    </a:lnTo>
                    <a:lnTo>
                      <a:pt x="1016" y="5168"/>
                    </a:lnTo>
                    <a:lnTo>
                      <a:pt x="1088" y="5168"/>
                    </a:lnTo>
                    <a:lnTo>
                      <a:pt x="1088" y="935"/>
                    </a:lnTo>
                    <a:lnTo>
                      <a:pt x="153" y="73"/>
                    </a:lnTo>
                    <a:cubicBezTo>
                      <a:pt x="153" y="37"/>
                      <a:pt x="153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2412570" y="3253460"/>
                <a:ext cx="189573" cy="1411913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1388" extrusionOk="0">
                    <a:moveTo>
                      <a:pt x="747" y="0"/>
                    </a:moveTo>
                    <a:cubicBezTo>
                      <a:pt x="711" y="0"/>
                      <a:pt x="675" y="36"/>
                      <a:pt x="675" y="72"/>
                    </a:cubicBezTo>
                    <a:cubicBezTo>
                      <a:pt x="675" y="72"/>
                      <a:pt x="711" y="117"/>
                      <a:pt x="711" y="153"/>
                    </a:cubicBezTo>
                    <a:lnTo>
                      <a:pt x="711" y="8988"/>
                    </a:lnTo>
                    <a:lnTo>
                      <a:pt x="1421" y="9590"/>
                    </a:lnTo>
                    <a:lnTo>
                      <a:pt x="1421" y="10408"/>
                    </a:lnTo>
                    <a:lnTo>
                      <a:pt x="109" y="9248"/>
                    </a:lnTo>
                    <a:lnTo>
                      <a:pt x="109" y="5653"/>
                    </a:lnTo>
                    <a:cubicBezTo>
                      <a:pt x="145" y="5653"/>
                      <a:pt x="145" y="5617"/>
                      <a:pt x="145" y="5582"/>
                    </a:cubicBezTo>
                    <a:cubicBezTo>
                      <a:pt x="145" y="5546"/>
                      <a:pt x="109" y="5510"/>
                      <a:pt x="73" y="5510"/>
                    </a:cubicBezTo>
                    <a:cubicBezTo>
                      <a:pt x="37" y="5510"/>
                      <a:pt x="1" y="5546"/>
                      <a:pt x="1" y="5582"/>
                    </a:cubicBezTo>
                    <a:cubicBezTo>
                      <a:pt x="1" y="5617"/>
                      <a:pt x="37" y="5653"/>
                      <a:pt x="37" y="5653"/>
                    </a:cubicBezTo>
                    <a:lnTo>
                      <a:pt x="37" y="9248"/>
                    </a:lnTo>
                    <a:lnTo>
                      <a:pt x="1421" y="10489"/>
                    </a:lnTo>
                    <a:lnTo>
                      <a:pt x="1421" y="11387"/>
                    </a:lnTo>
                    <a:lnTo>
                      <a:pt x="1457" y="11387"/>
                    </a:lnTo>
                    <a:lnTo>
                      <a:pt x="1457" y="2472"/>
                    </a:lnTo>
                    <a:cubicBezTo>
                      <a:pt x="1493" y="2472"/>
                      <a:pt x="1529" y="2436"/>
                      <a:pt x="1529" y="2400"/>
                    </a:cubicBezTo>
                    <a:cubicBezTo>
                      <a:pt x="1529" y="2364"/>
                      <a:pt x="1493" y="2319"/>
                      <a:pt x="1457" y="2319"/>
                    </a:cubicBezTo>
                    <a:cubicBezTo>
                      <a:pt x="1385" y="2319"/>
                      <a:pt x="1349" y="2364"/>
                      <a:pt x="1349" y="2400"/>
                    </a:cubicBezTo>
                    <a:cubicBezTo>
                      <a:pt x="1349" y="2436"/>
                      <a:pt x="1385" y="2472"/>
                      <a:pt x="1421" y="2472"/>
                    </a:cubicBezTo>
                    <a:lnTo>
                      <a:pt x="1421" y="9509"/>
                    </a:lnTo>
                    <a:lnTo>
                      <a:pt x="783" y="8952"/>
                    </a:lnTo>
                    <a:lnTo>
                      <a:pt x="783" y="153"/>
                    </a:lnTo>
                    <a:cubicBezTo>
                      <a:pt x="819" y="117"/>
                      <a:pt x="854" y="117"/>
                      <a:pt x="854" y="72"/>
                    </a:cubicBezTo>
                    <a:cubicBezTo>
                      <a:pt x="854" y="36"/>
                      <a:pt x="819" y="0"/>
                      <a:pt x="74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2667732" y="3471793"/>
                <a:ext cx="135020" cy="119358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9627" extrusionOk="0">
                    <a:moveTo>
                      <a:pt x="1007" y="1"/>
                    </a:moveTo>
                    <a:cubicBezTo>
                      <a:pt x="971" y="1"/>
                      <a:pt x="935" y="1"/>
                      <a:pt x="935" y="73"/>
                    </a:cubicBezTo>
                    <a:cubicBezTo>
                      <a:pt x="935" y="73"/>
                      <a:pt x="935" y="109"/>
                      <a:pt x="971" y="109"/>
                    </a:cubicBezTo>
                    <a:lnTo>
                      <a:pt x="971" y="3407"/>
                    </a:lnTo>
                    <a:lnTo>
                      <a:pt x="1" y="4270"/>
                    </a:lnTo>
                    <a:lnTo>
                      <a:pt x="37" y="4306"/>
                    </a:lnTo>
                    <a:lnTo>
                      <a:pt x="1" y="4306"/>
                    </a:lnTo>
                    <a:lnTo>
                      <a:pt x="1" y="9626"/>
                    </a:lnTo>
                    <a:lnTo>
                      <a:pt x="73" y="9626"/>
                    </a:lnTo>
                    <a:lnTo>
                      <a:pt x="73" y="4306"/>
                    </a:lnTo>
                    <a:lnTo>
                      <a:pt x="1043" y="3407"/>
                    </a:lnTo>
                    <a:lnTo>
                      <a:pt x="1043" y="109"/>
                    </a:lnTo>
                    <a:cubicBezTo>
                      <a:pt x="1088" y="109"/>
                      <a:pt x="1088" y="73"/>
                      <a:pt x="1088" y="73"/>
                    </a:cubicBezTo>
                    <a:cubicBezTo>
                      <a:pt x="1088" y="1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4571025" y="4024507"/>
                <a:ext cx="130432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1947999" y="3949869"/>
                <a:ext cx="180522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456" h="5771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17"/>
                      <a:pt x="0" y="117"/>
                      <a:pt x="36" y="117"/>
                    </a:cubicBezTo>
                    <a:lnTo>
                      <a:pt x="36" y="710"/>
                    </a:lnTo>
                    <a:lnTo>
                      <a:pt x="485" y="1124"/>
                    </a:lnTo>
                    <a:lnTo>
                      <a:pt x="485" y="4872"/>
                    </a:lnTo>
                    <a:lnTo>
                      <a:pt x="1420" y="5734"/>
                    </a:lnTo>
                    <a:lnTo>
                      <a:pt x="1420" y="5770"/>
                    </a:lnTo>
                    <a:lnTo>
                      <a:pt x="1456" y="5770"/>
                    </a:lnTo>
                    <a:lnTo>
                      <a:pt x="1456" y="5689"/>
                    </a:lnTo>
                    <a:lnTo>
                      <a:pt x="521" y="4872"/>
                    </a:lnTo>
                    <a:lnTo>
                      <a:pt x="521" y="1124"/>
                    </a:lnTo>
                    <a:lnTo>
                      <a:pt x="72" y="710"/>
                    </a:lnTo>
                    <a:lnTo>
                      <a:pt x="72" y="117"/>
                    </a:lnTo>
                    <a:cubicBezTo>
                      <a:pt x="108" y="117"/>
                      <a:pt x="153" y="117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2054874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73" y="1"/>
                    </a:moveTo>
                    <a:cubicBezTo>
                      <a:pt x="37" y="1"/>
                      <a:pt x="1" y="36"/>
                      <a:pt x="1" y="72"/>
                    </a:cubicBezTo>
                    <a:cubicBezTo>
                      <a:pt x="1" y="108"/>
                      <a:pt x="1" y="153"/>
                      <a:pt x="37" y="153"/>
                    </a:cubicBezTo>
                    <a:lnTo>
                      <a:pt x="37" y="10336"/>
                    </a:lnTo>
                    <a:lnTo>
                      <a:pt x="971" y="11163"/>
                    </a:lnTo>
                    <a:lnTo>
                      <a:pt x="971" y="11423"/>
                    </a:lnTo>
                    <a:lnTo>
                      <a:pt x="1043" y="11423"/>
                    </a:lnTo>
                    <a:lnTo>
                      <a:pt x="1043" y="11163"/>
                    </a:lnTo>
                    <a:lnTo>
                      <a:pt x="109" y="10300"/>
                    </a:lnTo>
                    <a:lnTo>
                      <a:pt x="109" y="153"/>
                    </a:lnTo>
                    <a:cubicBezTo>
                      <a:pt x="145" y="153"/>
                      <a:pt x="145" y="108"/>
                      <a:pt x="145" y="72"/>
                    </a:cubicBezTo>
                    <a:cubicBezTo>
                      <a:pt x="145" y="36"/>
                      <a:pt x="109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1947999" y="4219531"/>
                <a:ext cx="18970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3" h="3596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36" y="144"/>
                    </a:cubicBezTo>
                    <a:lnTo>
                      <a:pt x="36" y="3595"/>
                    </a:lnTo>
                    <a:lnTo>
                      <a:pt x="72" y="3595"/>
                    </a:lnTo>
                    <a:lnTo>
                      <a:pt x="72" y="144"/>
                    </a:lnTo>
                    <a:cubicBezTo>
                      <a:pt x="108" y="108"/>
                      <a:pt x="153" y="108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1887742" y="4391123"/>
                <a:ext cx="17978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212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72"/>
                      <a:pt x="37" y="108"/>
                      <a:pt x="73" y="108"/>
                    </a:cubicBezTo>
                    <a:lnTo>
                      <a:pt x="73" y="2211"/>
                    </a:lnTo>
                    <a:lnTo>
                      <a:pt x="109" y="2211"/>
                    </a:lnTo>
                    <a:lnTo>
                      <a:pt x="109" y="108"/>
                    </a:lnTo>
                    <a:cubicBezTo>
                      <a:pt x="145" y="108"/>
                      <a:pt x="145" y="72"/>
                      <a:pt x="145" y="72"/>
                    </a:cubicBezTo>
                    <a:cubicBezTo>
                      <a:pt x="145" y="36"/>
                      <a:pt x="109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1576912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2130" y="0"/>
                    </a:moveTo>
                    <a:cubicBezTo>
                      <a:pt x="2094" y="0"/>
                      <a:pt x="2058" y="36"/>
                      <a:pt x="2058" y="72"/>
                    </a:cubicBezTo>
                    <a:cubicBezTo>
                      <a:pt x="2058" y="108"/>
                      <a:pt x="2058" y="108"/>
                      <a:pt x="2094" y="153"/>
                    </a:cubicBezTo>
                    <a:lnTo>
                      <a:pt x="2094" y="3523"/>
                    </a:lnTo>
                    <a:lnTo>
                      <a:pt x="3029" y="4377"/>
                    </a:lnTo>
                    <a:lnTo>
                      <a:pt x="3029" y="7450"/>
                    </a:lnTo>
                    <a:lnTo>
                      <a:pt x="2166" y="8241"/>
                    </a:lnTo>
                    <a:lnTo>
                      <a:pt x="2166" y="6327"/>
                    </a:lnTo>
                    <a:cubicBezTo>
                      <a:pt x="2166" y="6327"/>
                      <a:pt x="2202" y="6291"/>
                      <a:pt x="2202" y="6255"/>
                    </a:cubicBezTo>
                    <a:cubicBezTo>
                      <a:pt x="2202" y="6219"/>
                      <a:pt x="2166" y="6174"/>
                      <a:pt x="2130" y="6174"/>
                    </a:cubicBezTo>
                    <a:cubicBezTo>
                      <a:pt x="2094" y="6174"/>
                      <a:pt x="2058" y="6219"/>
                      <a:pt x="2058" y="6255"/>
                    </a:cubicBezTo>
                    <a:cubicBezTo>
                      <a:pt x="2058" y="6291"/>
                      <a:pt x="2058" y="6327"/>
                      <a:pt x="2094" y="6327"/>
                    </a:cubicBezTo>
                    <a:lnTo>
                      <a:pt x="2094" y="11755"/>
                    </a:lnTo>
                    <a:lnTo>
                      <a:pt x="1609" y="11306"/>
                    </a:lnTo>
                    <a:lnTo>
                      <a:pt x="1609" y="2849"/>
                    </a:lnTo>
                    <a:cubicBezTo>
                      <a:pt x="1645" y="2849"/>
                      <a:pt x="1645" y="2804"/>
                      <a:pt x="1645" y="2768"/>
                    </a:cubicBezTo>
                    <a:cubicBezTo>
                      <a:pt x="1645" y="2732"/>
                      <a:pt x="1609" y="2696"/>
                      <a:pt x="1573" y="2696"/>
                    </a:cubicBezTo>
                    <a:cubicBezTo>
                      <a:pt x="1528" y="2696"/>
                      <a:pt x="1492" y="2732"/>
                      <a:pt x="1492" y="2768"/>
                    </a:cubicBezTo>
                    <a:cubicBezTo>
                      <a:pt x="1492" y="2804"/>
                      <a:pt x="1528" y="2849"/>
                      <a:pt x="1573" y="2849"/>
                    </a:cubicBezTo>
                    <a:lnTo>
                      <a:pt x="1573" y="11342"/>
                    </a:lnTo>
                    <a:lnTo>
                      <a:pt x="2094" y="11836"/>
                    </a:lnTo>
                    <a:lnTo>
                      <a:pt x="2094" y="13031"/>
                    </a:lnTo>
                    <a:lnTo>
                      <a:pt x="1007" y="12016"/>
                    </a:lnTo>
                    <a:lnTo>
                      <a:pt x="1007" y="8574"/>
                    </a:lnTo>
                    <a:lnTo>
                      <a:pt x="72" y="7747"/>
                    </a:lnTo>
                    <a:lnTo>
                      <a:pt x="72" y="4646"/>
                    </a:lnTo>
                    <a:lnTo>
                      <a:pt x="1007" y="3820"/>
                    </a:lnTo>
                    <a:lnTo>
                      <a:pt x="1007" y="413"/>
                    </a:lnTo>
                    <a:cubicBezTo>
                      <a:pt x="1043" y="413"/>
                      <a:pt x="1043" y="377"/>
                      <a:pt x="1043" y="377"/>
                    </a:cubicBezTo>
                    <a:cubicBezTo>
                      <a:pt x="1043" y="333"/>
                      <a:pt x="1007" y="297"/>
                      <a:pt x="971" y="297"/>
                    </a:cubicBezTo>
                    <a:cubicBezTo>
                      <a:pt x="935" y="297"/>
                      <a:pt x="899" y="333"/>
                      <a:pt x="899" y="377"/>
                    </a:cubicBezTo>
                    <a:cubicBezTo>
                      <a:pt x="899" y="377"/>
                      <a:pt x="899" y="413"/>
                      <a:pt x="935" y="413"/>
                    </a:cubicBezTo>
                    <a:lnTo>
                      <a:pt x="935" y="3784"/>
                    </a:lnTo>
                    <a:lnTo>
                      <a:pt x="0" y="4646"/>
                    </a:lnTo>
                    <a:lnTo>
                      <a:pt x="0" y="7747"/>
                    </a:lnTo>
                    <a:lnTo>
                      <a:pt x="935" y="8610"/>
                    </a:lnTo>
                    <a:lnTo>
                      <a:pt x="935" y="12061"/>
                    </a:lnTo>
                    <a:lnTo>
                      <a:pt x="2094" y="13103"/>
                    </a:lnTo>
                    <a:lnTo>
                      <a:pt x="2094" y="14568"/>
                    </a:lnTo>
                    <a:lnTo>
                      <a:pt x="2166" y="14568"/>
                    </a:lnTo>
                    <a:lnTo>
                      <a:pt x="2166" y="8313"/>
                    </a:lnTo>
                    <a:lnTo>
                      <a:pt x="3065" y="7450"/>
                    </a:lnTo>
                    <a:lnTo>
                      <a:pt x="3065" y="4341"/>
                    </a:lnTo>
                    <a:lnTo>
                      <a:pt x="2166" y="3478"/>
                    </a:lnTo>
                    <a:lnTo>
                      <a:pt x="2166" y="153"/>
                    </a:lnTo>
                    <a:cubicBezTo>
                      <a:pt x="2166" y="108"/>
                      <a:pt x="2202" y="108"/>
                      <a:pt x="2202" y="72"/>
                    </a:cubicBezTo>
                    <a:cubicBezTo>
                      <a:pt x="2202" y="36"/>
                      <a:pt x="2166" y="0"/>
                      <a:pt x="21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1075392" y="3304664"/>
                <a:ext cx="278718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0975" extrusionOk="0">
                    <a:moveTo>
                      <a:pt x="1574" y="1"/>
                    </a:moveTo>
                    <a:cubicBezTo>
                      <a:pt x="1529" y="1"/>
                      <a:pt x="1493" y="1"/>
                      <a:pt x="1493" y="37"/>
                    </a:cubicBezTo>
                    <a:lnTo>
                      <a:pt x="1493" y="73"/>
                    </a:lnTo>
                    <a:lnTo>
                      <a:pt x="594" y="936"/>
                    </a:lnTo>
                    <a:lnTo>
                      <a:pt x="594" y="8350"/>
                    </a:lnTo>
                    <a:lnTo>
                      <a:pt x="73" y="7901"/>
                    </a:lnTo>
                    <a:lnTo>
                      <a:pt x="73" y="5133"/>
                    </a:lnTo>
                    <a:cubicBezTo>
                      <a:pt x="109" y="5133"/>
                      <a:pt x="145" y="5097"/>
                      <a:pt x="145" y="5052"/>
                    </a:cubicBezTo>
                    <a:cubicBezTo>
                      <a:pt x="145" y="5016"/>
                      <a:pt x="109" y="5016"/>
                      <a:pt x="73" y="5016"/>
                    </a:cubicBezTo>
                    <a:cubicBezTo>
                      <a:pt x="37" y="5016"/>
                      <a:pt x="1" y="5016"/>
                      <a:pt x="1" y="5052"/>
                    </a:cubicBezTo>
                    <a:cubicBezTo>
                      <a:pt x="1" y="5097"/>
                      <a:pt x="1" y="5133"/>
                      <a:pt x="37" y="5133"/>
                    </a:cubicBezTo>
                    <a:lnTo>
                      <a:pt x="37" y="7937"/>
                    </a:lnTo>
                    <a:lnTo>
                      <a:pt x="2167" y="9887"/>
                    </a:lnTo>
                    <a:lnTo>
                      <a:pt x="2167" y="10974"/>
                    </a:lnTo>
                    <a:lnTo>
                      <a:pt x="2203" y="10974"/>
                    </a:lnTo>
                    <a:lnTo>
                      <a:pt x="2203" y="7523"/>
                    </a:lnTo>
                    <a:cubicBezTo>
                      <a:pt x="2248" y="7487"/>
                      <a:pt x="2248" y="7487"/>
                      <a:pt x="2248" y="7451"/>
                    </a:cubicBezTo>
                    <a:cubicBezTo>
                      <a:pt x="2248" y="7415"/>
                      <a:pt x="2203" y="7379"/>
                      <a:pt x="2167" y="7379"/>
                    </a:cubicBezTo>
                    <a:cubicBezTo>
                      <a:pt x="2131" y="7379"/>
                      <a:pt x="2095" y="7415"/>
                      <a:pt x="2095" y="7451"/>
                    </a:cubicBezTo>
                    <a:cubicBezTo>
                      <a:pt x="2095" y="7487"/>
                      <a:pt x="2131" y="7487"/>
                      <a:pt x="2167" y="7523"/>
                    </a:cubicBezTo>
                    <a:lnTo>
                      <a:pt x="2167" y="9249"/>
                    </a:lnTo>
                    <a:lnTo>
                      <a:pt x="1044" y="8242"/>
                    </a:lnTo>
                    <a:lnTo>
                      <a:pt x="1044" y="1277"/>
                    </a:lnTo>
                    <a:cubicBezTo>
                      <a:pt x="1079" y="1277"/>
                      <a:pt x="1079" y="1232"/>
                      <a:pt x="1079" y="1232"/>
                    </a:cubicBezTo>
                    <a:cubicBezTo>
                      <a:pt x="1079" y="1196"/>
                      <a:pt x="1044" y="1160"/>
                      <a:pt x="1008" y="1160"/>
                    </a:cubicBezTo>
                    <a:cubicBezTo>
                      <a:pt x="972" y="1160"/>
                      <a:pt x="936" y="1196"/>
                      <a:pt x="936" y="1232"/>
                    </a:cubicBezTo>
                    <a:lnTo>
                      <a:pt x="972" y="1277"/>
                    </a:lnTo>
                    <a:lnTo>
                      <a:pt x="972" y="8242"/>
                    </a:lnTo>
                    <a:lnTo>
                      <a:pt x="2167" y="9321"/>
                    </a:lnTo>
                    <a:lnTo>
                      <a:pt x="2167" y="9815"/>
                    </a:lnTo>
                    <a:lnTo>
                      <a:pt x="630" y="8422"/>
                    </a:lnTo>
                    <a:lnTo>
                      <a:pt x="630" y="936"/>
                    </a:lnTo>
                    <a:lnTo>
                      <a:pt x="1529" y="109"/>
                    </a:lnTo>
                    <a:lnTo>
                      <a:pt x="1574" y="109"/>
                    </a:lnTo>
                    <a:cubicBezTo>
                      <a:pt x="1610" y="109"/>
                      <a:pt x="1646" y="109"/>
                      <a:pt x="1646" y="37"/>
                    </a:cubicBezTo>
                    <a:cubicBezTo>
                      <a:pt x="1646" y="1"/>
                      <a:pt x="1610" y="1"/>
                      <a:pt x="157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3"/>
              <p:cNvSpPr/>
              <p:nvPr/>
            </p:nvSpPr>
            <p:spPr>
              <a:xfrm>
                <a:off x="1395274" y="3930900"/>
                <a:ext cx="19094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5924" extrusionOk="0">
                    <a:moveTo>
                      <a:pt x="72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72" y="5923"/>
                    </a:lnTo>
                    <a:lnTo>
                      <a:pt x="72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3"/>
              <p:cNvSpPr/>
              <p:nvPr/>
            </p:nvSpPr>
            <p:spPr>
              <a:xfrm>
                <a:off x="2412570" y="4543745"/>
                <a:ext cx="17978" cy="121627"/>
              </a:xfrm>
              <a:custGeom>
                <a:avLst/>
                <a:gdLst/>
                <a:ahLst/>
                <a:cxnLst/>
                <a:rect l="l" t="t" r="r" b="b"/>
                <a:pathLst>
                  <a:path w="145" h="981" extrusionOk="0">
                    <a:moveTo>
                      <a:pt x="73" y="1"/>
                    </a:moveTo>
                    <a:cubicBezTo>
                      <a:pt x="37" y="1"/>
                      <a:pt x="1" y="46"/>
                      <a:pt x="1" y="82"/>
                    </a:cubicBezTo>
                    <a:cubicBezTo>
                      <a:pt x="1" y="117"/>
                      <a:pt x="37" y="153"/>
                      <a:pt x="37" y="153"/>
                    </a:cubicBezTo>
                    <a:lnTo>
                      <a:pt x="37" y="980"/>
                    </a:lnTo>
                    <a:lnTo>
                      <a:pt x="109" y="980"/>
                    </a:lnTo>
                    <a:lnTo>
                      <a:pt x="109" y="153"/>
                    </a:lnTo>
                    <a:cubicBezTo>
                      <a:pt x="145" y="153"/>
                      <a:pt x="145" y="117"/>
                      <a:pt x="145" y="82"/>
                    </a:cubicBezTo>
                    <a:cubicBezTo>
                      <a:pt x="145" y="46"/>
                      <a:pt x="109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2245439" y="3276892"/>
                <a:ext cx="116050" cy="1388480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199" extrusionOk="0">
                    <a:moveTo>
                      <a:pt x="854" y="0"/>
                    </a:moveTo>
                    <a:cubicBezTo>
                      <a:pt x="818" y="0"/>
                      <a:pt x="783" y="36"/>
                      <a:pt x="783" y="72"/>
                    </a:cubicBezTo>
                    <a:lnTo>
                      <a:pt x="783" y="108"/>
                    </a:lnTo>
                    <a:lnTo>
                      <a:pt x="1" y="827"/>
                    </a:lnTo>
                    <a:lnTo>
                      <a:pt x="1" y="1348"/>
                    </a:lnTo>
                    <a:lnTo>
                      <a:pt x="854" y="2130"/>
                    </a:lnTo>
                    <a:lnTo>
                      <a:pt x="854" y="11198"/>
                    </a:lnTo>
                    <a:lnTo>
                      <a:pt x="899" y="11198"/>
                    </a:lnTo>
                    <a:lnTo>
                      <a:pt x="899" y="2094"/>
                    </a:lnTo>
                    <a:lnTo>
                      <a:pt x="73" y="1312"/>
                    </a:lnTo>
                    <a:lnTo>
                      <a:pt x="73" y="863"/>
                    </a:lnTo>
                    <a:lnTo>
                      <a:pt x="854" y="153"/>
                    </a:lnTo>
                    <a:cubicBezTo>
                      <a:pt x="899" y="153"/>
                      <a:pt x="935" y="108"/>
                      <a:pt x="935" y="72"/>
                    </a:cubicBezTo>
                    <a:cubicBezTo>
                      <a:pt x="935" y="36"/>
                      <a:pt x="899" y="0"/>
                      <a:pt x="85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2156293" y="3444021"/>
                <a:ext cx="13055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9851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108"/>
                      <a:pt x="46" y="153"/>
                      <a:pt x="82" y="153"/>
                    </a:cubicBezTo>
                    <a:lnTo>
                      <a:pt x="117" y="153"/>
                    </a:lnTo>
                    <a:lnTo>
                      <a:pt x="1016" y="935"/>
                    </a:lnTo>
                    <a:lnTo>
                      <a:pt x="1016" y="9850"/>
                    </a:lnTo>
                    <a:lnTo>
                      <a:pt x="1052" y="9850"/>
                    </a:lnTo>
                    <a:lnTo>
                      <a:pt x="1052" y="935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17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3786572" y="3304664"/>
                <a:ext cx="269667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0975" extrusionOk="0">
                    <a:moveTo>
                      <a:pt x="2094" y="1"/>
                    </a:moveTo>
                    <a:cubicBezTo>
                      <a:pt x="2058" y="1"/>
                      <a:pt x="2022" y="37"/>
                      <a:pt x="2022" y="73"/>
                    </a:cubicBezTo>
                    <a:cubicBezTo>
                      <a:pt x="2022" y="109"/>
                      <a:pt x="2022" y="109"/>
                      <a:pt x="2058" y="154"/>
                    </a:cubicBezTo>
                    <a:lnTo>
                      <a:pt x="2058" y="1457"/>
                    </a:lnTo>
                    <a:lnTo>
                      <a:pt x="1123" y="2320"/>
                    </a:lnTo>
                    <a:lnTo>
                      <a:pt x="1123" y="9923"/>
                    </a:lnTo>
                    <a:lnTo>
                      <a:pt x="0" y="10974"/>
                    </a:lnTo>
                    <a:lnTo>
                      <a:pt x="72" y="10974"/>
                    </a:lnTo>
                    <a:lnTo>
                      <a:pt x="1195" y="9923"/>
                    </a:lnTo>
                    <a:lnTo>
                      <a:pt x="1195" y="2320"/>
                    </a:lnTo>
                    <a:lnTo>
                      <a:pt x="2094" y="1457"/>
                    </a:lnTo>
                    <a:lnTo>
                      <a:pt x="2094" y="154"/>
                    </a:lnTo>
                    <a:cubicBezTo>
                      <a:pt x="2175" y="154"/>
                      <a:pt x="2175" y="109"/>
                      <a:pt x="2175" y="73"/>
                    </a:cubicBezTo>
                    <a:cubicBezTo>
                      <a:pt x="2175" y="37"/>
                      <a:pt x="2130" y="1"/>
                      <a:pt x="209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2106204" y="2728642"/>
                <a:ext cx="133780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79" h="15621" extrusionOk="0">
                    <a:moveTo>
                      <a:pt x="1007" y="1"/>
                    </a:moveTo>
                    <a:cubicBezTo>
                      <a:pt x="971" y="1"/>
                      <a:pt x="935" y="36"/>
                      <a:pt x="935" y="81"/>
                    </a:cubicBezTo>
                    <a:cubicBezTo>
                      <a:pt x="935" y="117"/>
                      <a:pt x="971" y="117"/>
                      <a:pt x="971" y="153"/>
                    </a:cubicBezTo>
                    <a:lnTo>
                      <a:pt x="971" y="3523"/>
                    </a:lnTo>
                    <a:lnTo>
                      <a:pt x="72" y="4350"/>
                    </a:lnTo>
                    <a:lnTo>
                      <a:pt x="72" y="12133"/>
                    </a:lnTo>
                    <a:lnTo>
                      <a:pt x="971" y="12996"/>
                    </a:lnTo>
                    <a:lnTo>
                      <a:pt x="971" y="15090"/>
                    </a:lnTo>
                    <a:lnTo>
                      <a:pt x="108" y="14308"/>
                    </a:lnTo>
                    <a:lnTo>
                      <a:pt x="108" y="13032"/>
                    </a:lnTo>
                    <a:cubicBezTo>
                      <a:pt x="144" y="13032"/>
                      <a:pt x="144" y="12996"/>
                      <a:pt x="144" y="12960"/>
                    </a:cubicBezTo>
                    <a:cubicBezTo>
                      <a:pt x="144" y="12924"/>
                      <a:pt x="144" y="12888"/>
                      <a:pt x="72" y="12888"/>
                    </a:cubicBezTo>
                    <a:cubicBezTo>
                      <a:pt x="36" y="12888"/>
                      <a:pt x="0" y="12924"/>
                      <a:pt x="0" y="12960"/>
                    </a:cubicBezTo>
                    <a:cubicBezTo>
                      <a:pt x="0" y="12996"/>
                      <a:pt x="36" y="13032"/>
                      <a:pt x="72" y="13032"/>
                    </a:cubicBezTo>
                    <a:lnTo>
                      <a:pt x="72" y="14308"/>
                    </a:lnTo>
                    <a:lnTo>
                      <a:pt x="971" y="15171"/>
                    </a:lnTo>
                    <a:lnTo>
                      <a:pt x="971" y="15620"/>
                    </a:lnTo>
                    <a:lnTo>
                      <a:pt x="1043" y="15620"/>
                    </a:lnTo>
                    <a:lnTo>
                      <a:pt x="1043" y="12996"/>
                    </a:lnTo>
                    <a:lnTo>
                      <a:pt x="108" y="12133"/>
                    </a:lnTo>
                    <a:lnTo>
                      <a:pt x="108" y="4386"/>
                    </a:lnTo>
                    <a:lnTo>
                      <a:pt x="1043" y="3523"/>
                    </a:lnTo>
                    <a:lnTo>
                      <a:pt x="1043" y="153"/>
                    </a:lnTo>
                    <a:cubicBezTo>
                      <a:pt x="1079" y="117"/>
                      <a:pt x="1079" y="117"/>
                      <a:pt x="1079" y="81"/>
                    </a:cubicBezTo>
                    <a:cubicBezTo>
                      <a:pt x="1079" y="36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4260071" y="2640614"/>
                <a:ext cx="357821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4496262" y="3857378"/>
                <a:ext cx="117166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3214877" y="2728642"/>
                <a:ext cx="134896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5621" extrusionOk="0">
                    <a:moveTo>
                      <a:pt x="81" y="1"/>
                    </a:moveTo>
                    <a:cubicBezTo>
                      <a:pt x="45" y="1"/>
                      <a:pt x="1" y="36"/>
                      <a:pt x="1" y="81"/>
                    </a:cubicBezTo>
                    <a:cubicBezTo>
                      <a:pt x="1" y="117"/>
                      <a:pt x="45" y="117"/>
                      <a:pt x="81" y="153"/>
                    </a:cubicBezTo>
                    <a:lnTo>
                      <a:pt x="81" y="3523"/>
                    </a:lnTo>
                    <a:lnTo>
                      <a:pt x="980" y="4386"/>
                    </a:lnTo>
                    <a:lnTo>
                      <a:pt x="980" y="12133"/>
                    </a:lnTo>
                    <a:lnTo>
                      <a:pt x="81" y="12996"/>
                    </a:lnTo>
                    <a:lnTo>
                      <a:pt x="81" y="15620"/>
                    </a:lnTo>
                    <a:lnTo>
                      <a:pt x="117" y="15620"/>
                    </a:lnTo>
                    <a:lnTo>
                      <a:pt x="117" y="15171"/>
                    </a:lnTo>
                    <a:lnTo>
                      <a:pt x="1052" y="14308"/>
                    </a:lnTo>
                    <a:lnTo>
                      <a:pt x="1052" y="13032"/>
                    </a:lnTo>
                    <a:cubicBezTo>
                      <a:pt x="1088" y="13032"/>
                      <a:pt x="1088" y="12996"/>
                      <a:pt x="1088" y="12960"/>
                    </a:cubicBezTo>
                    <a:cubicBezTo>
                      <a:pt x="1088" y="12924"/>
                      <a:pt x="1052" y="12888"/>
                      <a:pt x="1016" y="12888"/>
                    </a:cubicBezTo>
                    <a:cubicBezTo>
                      <a:pt x="980" y="12888"/>
                      <a:pt x="944" y="12924"/>
                      <a:pt x="944" y="12960"/>
                    </a:cubicBezTo>
                    <a:cubicBezTo>
                      <a:pt x="944" y="12996"/>
                      <a:pt x="980" y="13032"/>
                      <a:pt x="980" y="13032"/>
                    </a:cubicBezTo>
                    <a:lnTo>
                      <a:pt x="980" y="14308"/>
                    </a:lnTo>
                    <a:lnTo>
                      <a:pt x="117" y="15090"/>
                    </a:lnTo>
                    <a:lnTo>
                      <a:pt x="117" y="12996"/>
                    </a:lnTo>
                    <a:lnTo>
                      <a:pt x="1052" y="12133"/>
                    </a:lnTo>
                    <a:lnTo>
                      <a:pt x="1052" y="4350"/>
                    </a:lnTo>
                    <a:lnTo>
                      <a:pt x="117" y="3523"/>
                    </a:lnTo>
                    <a:lnTo>
                      <a:pt x="117" y="153"/>
                    </a:lnTo>
                    <a:cubicBezTo>
                      <a:pt x="153" y="117"/>
                      <a:pt x="189" y="117"/>
                      <a:pt x="189" y="81"/>
                    </a:cubicBezTo>
                    <a:cubicBezTo>
                      <a:pt x="189" y="36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1399737" y="3304664"/>
                <a:ext cx="274255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0975" extrusionOk="0">
                    <a:moveTo>
                      <a:pt x="81" y="1"/>
                    </a:moveTo>
                    <a:cubicBezTo>
                      <a:pt x="36" y="1"/>
                      <a:pt x="0" y="37"/>
                      <a:pt x="0" y="73"/>
                    </a:cubicBezTo>
                    <a:cubicBezTo>
                      <a:pt x="0" y="109"/>
                      <a:pt x="36" y="154"/>
                      <a:pt x="81" y="154"/>
                    </a:cubicBezTo>
                    <a:lnTo>
                      <a:pt x="81" y="1457"/>
                    </a:lnTo>
                    <a:lnTo>
                      <a:pt x="1016" y="2320"/>
                    </a:lnTo>
                    <a:lnTo>
                      <a:pt x="1016" y="9923"/>
                    </a:lnTo>
                    <a:lnTo>
                      <a:pt x="2139" y="10974"/>
                    </a:lnTo>
                    <a:lnTo>
                      <a:pt x="2211" y="10974"/>
                    </a:lnTo>
                    <a:lnTo>
                      <a:pt x="1052" y="9923"/>
                    </a:lnTo>
                    <a:lnTo>
                      <a:pt x="1052" y="2320"/>
                    </a:lnTo>
                    <a:lnTo>
                      <a:pt x="153" y="1457"/>
                    </a:lnTo>
                    <a:lnTo>
                      <a:pt x="153" y="154"/>
                    </a:lnTo>
                    <a:lnTo>
                      <a:pt x="153" y="73"/>
                    </a:lnTo>
                    <a:cubicBezTo>
                      <a:pt x="153" y="37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4101866" y="3304664"/>
                <a:ext cx="283182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4046197" y="3930900"/>
                <a:ext cx="18970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5924" extrusionOk="0">
                    <a:moveTo>
                      <a:pt x="81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117" y="5923"/>
                    </a:lnTo>
                    <a:lnTo>
                      <a:pt x="117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2788121" y="3109764"/>
                <a:ext cx="134896" cy="1555608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2547" extrusionOk="0">
                    <a:moveTo>
                      <a:pt x="1016" y="0"/>
                    </a:moveTo>
                    <a:cubicBezTo>
                      <a:pt x="971" y="0"/>
                      <a:pt x="935" y="36"/>
                      <a:pt x="935" y="72"/>
                    </a:cubicBezTo>
                    <a:cubicBezTo>
                      <a:pt x="935" y="108"/>
                      <a:pt x="935" y="153"/>
                      <a:pt x="971" y="153"/>
                    </a:cubicBezTo>
                    <a:lnTo>
                      <a:pt x="971" y="6669"/>
                    </a:lnTo>
                    <a:lnTo>
                      <a:pt x="0" y="7567"/>
                    </a:lnTo>
                    <a:lnTo>
                      <a:pt x="0" y="12546"/>
                    </a:lnTo>
                    <a:lnTo>
                      <a:pt x="72" y="12546"/>
                    </a:lnTo>
                    <a:lnTo>
                      <a:pt x="72" y="7603"/>
                    </a:lnTo>
                    <a:lnTo>
                      <a:pt x="1052" y="6705"/>
                    </a:lnTo>
                    <a:lnTo>
                      <a:pt x="1052" y="153"/>
                    </a:lnTo>
                    <a:cubicBezTo>
                      <a:pt x="1088" y="153"/>
                      <a:pt x="1088" y="108"/>
                      <a:pt x="1088" y="72"/>
                    </a:cubicBezTo>
                    <a:cubicBezTo>
                      <a:pt x="1088" y="36"/>
                      <a:pt x="1052" y="0"/>
                      <a:pt x="10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1348407" y="2812206"/>
                <a:ext cx="269791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14947" extrusionOk="0">
                    <a:moveTo>
                      <a:pt x="82" y="1"/>
                    </a:moveTo>
                    <a:cubicBezTo>
                      <a:pt x="46" y="1"/>
                      <a:pt x="1" y="37"/>
                      <a:pt x="1" y="81"/>
                    </a:cubicBezTo>
                    <a:cubicBezTo>
                      <a:pt x="1" y="117"/>
                      <a:pt x="1" y="153"/>
                      <a:pt x="46" y="153"/>
                    </a:cubicBezTo>
                    <a:lnTo>
                      <a:pt x="46" y="5653"/>
                    </a:lnTo>
                    <a:lnTo>
                      <a:pt x="980" y="6480"/>
                    </a:lnTo>
                    <a:lnTo>
                      <a:pt x="980" y="13895"/>
                    </a:lnTo>
                    <a:lnTo>
                      <a:pt x="2104" y="14946"/>
                    </a:lnTo>
                    <a:lnTo>
                      <a:pt x="2176" y="14946"/>
                    </a:lnTo>
                    <a:lnTo>
                      <a:pt x="1052" y="13859"/>
                    </a:lnTo>
                    <a:lnTo>
                      <a:pt x="1052" y="6480"/>
                    </a:lnTo>
                    <a:lnTo>
                      <a:pt x="118" y="5618"/>
                    </a:lnTo>
                    <a:lnTo>
                      <a:pt x="118" y="153"/>
                    </a:lnTo>
                    <a:cubicBezTo>
                      <a:pt x="154" y="153"/>
                      <a:pt x="154" y="117"/>
                      <a:pt x="154" y="81"/>
                    </a:cubicBezTo>
                    <a:cubicBezTo>
                      <a:pt x="154" y="37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4617768" y="3309128"/>
                <a:ext cx="129440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5323862" y="3444021"/>
                <a:ext cx="13489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9851" extrusionOk="0">
                    <a:moveTo>
                      <a:pt x="1007" y="0"/>
                    </a:moveTo>
                    <a:cubicBezTo>
                      <a:pt x="935" y="0"/>
                      <a:pt x="899" y="36"/>
                      <a:pt x="899" y="72"/>
                    </a:cubicBezTo>
                    <a:lnTo>
                      <a:pt x="935" y="108"/>
                    </a:lnTo>
                    <a:lnTo>
                      <a:pt x="0" y="935"/>
                    </a:lnTo>
                    <a:lnTo>
                      <a:pt x="0" y="9850"/>
                    </a:lnTo>
                    <a:lnTo>
                      <a:pt x="72" y="9850"/>
                    </a:lnTo>
                    <a:lnTo>
                      <a:pt x="72" y="935"/>
                    </a:lnTo>
                    <a:lnTo>
                      <a:pt x="971" y="153"/>
                    </a:lnTo>
                    <a:lnTo>
                      <a:pt x="1007" y="153"/>
                    </a:lnTo>
                    <a:cubicBezTo>
                      <a:pt x="1043" y="153"/>
                      <a:pt x="1088" y="108"/>
                      <a:pt x="1088" y="72"/>
                    </a:cubicBezTo>
                    <a:cubicBezTo>
                      <a:pt x="1088" y="36"/>
                      <a:pt x="1043" y="0"/>
                      <a:pt x="10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5249099" y="3276892"/>
                <a:ext cx="116050" cy="1388480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199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108"/>
                      <a:pt x="37" y="153"/>
                      <a:pt x="73" y="153"/>
                    </a:cubicBezTo>
                    <a:lnTo>
                      <a:pt x="118" y="153"/>
                    </a:lnTo>
                    <a:lnTo>
                      <a:pt x="900" y="863"/>
                    </a:lnTo>
                    <a:lnTo>
                      <a:pt x="900" y="1312"/>
                    </a:lnTo>
                    <a:lnTo>
                      <a:pt x="73" y="2094"/>
                    </a:lnTo>
                    <a:lnTo>
                      <a:pt x="73" y="11198"/>
                    </a:lnTo>
                    <a:lnTo>
                      <a:pt x="118" y="11198"/>
                    </a:lnTo>
                    <a:lnTo>
                      <a:pt x="118" y="2130"/>
                    </a:lnTo>
                    <a:lnTo>
                      <a:pt x="936" y="1348"/>
                    </a:lnTo>
                    <a:lnTo>
                      <a:pt x="936" y="827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5002865" y="3230027"/>
                <a:ext cx="135020" cy="143534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1577" extrusionOk="0">
                    <a:moveTo>
                      <a:pt x="1016" y="1"/>
                    </a:moveTo>
                    <a:cubicBezTo>
                      <a:pt x="980" y="1"/>
                      <a:pt x="935" y="37"/>
                      <a:pt x="935" y="82"/>
                    </a:cubicBezTo>
                    <a:cubicBezTo>
                      <a:pt x="935" y="118"/>
                      <a:pt x="935" y="154"/>
                      <a:pt x="980" y="154"/>
                    </a:cubicBezTo>
                    <a:lnTo>
                      <a:pt x="980" y="5878"/>
                    </a:lnTo>
                    <a:lnTo>
                      <a:pt x="1" y="6777"/>
                    </a:lnTo>
                    <a:lnTo>
                      <a:pt x="1" y="11576"/>
                    </a:lnTo>
                    <a:lnTo>
                      <a:pt x="82" y="11576"/>
                    </a:lnTo>
                    <a:lnTo>
                      <a:pt x="82" y="6822"/>
                    </a:lnTo>
                    <a:lnTo>
                      <a:pt x="1052" y="5923"/>
                    </a:lnTo>
                    <a:lnTo>
                      <a:pt x="1052" y="154"/>
                    </a:lnTo>
                    <a:cubicBezTo>
                      <a:pt x="1088" y="154"/>
                      <a:pt x="1088" y="118"/>
                      <a:pt x="1088" y="82"/>
                    </a:cubicBezTo>
                    <a:cubicBezTo>
                      <a:pt x="1088" y="37"/>
                      <a:pt x="1052" y="1"/>
                      <a:pt x="101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114328" y="4391123"/>
                <a:ext cx="111586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900" h="2212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36" y="153"/>
                      <a:pt x="81" y="153"/>
                    </a:cubicBezTo>
                    <a:lnTo>
                      <a:pt x="81" y="1537"/>
                    </a:lnTo>
                    <a:lnTo>
                      <a:pt x="791" y="2211"/>
                    </a:lnTo>
                    <a:lnTo>
                      <a:pt x="899" y="2211"/>
                    </a:lnTo>
                    <a:lnTo>
                      <a:pt x="153" y="1501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5648083" y="4219531"/>
                <a:ext cx="19094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3596" extrusionOk="0">
                    <a:moveTo>
                      <a:pt x="81" y="0"/>
                    </a:moveTo>
                    <a:cubicBezTo>
                      <a:pt x="45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45" y="144"/>
                    </a:cubicBezTo>
                    <a:lnTo>
                      <a:pt x="45" y="3595"/>
                    </a:lnTo>
                    <a:lnTo>
                      <a:pt x="117" y="3595"/>
                    </a:lnTo>
                    <a:lnTo>
                      <a:pt x="117" y="144"/>
                    </a:lnTo>
                    <a:cubicBezTo>
                      <a:pt x="117" y="108"/>
                      <a:pt x="153" y="108"/>
                      <a:pt x="153" y="72"/>
                    </a:cubicBezTo>
                    <a:cubicBezTo>
                      <a:pt x="153" y="36"/>
                      <a:pt x="117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5992389" y="2812206"/>
                <a:ext cx="274255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4947" extrusionOk="0">
                    <a:moveTo>
                      <a:pt x="2130" y="1"/>
                    </a:moveTo>
                    <a:cubicBezTo>
                      <a:pt x="2058" y="1"/>
                      <a:pt x="2023" y="37"/>
                      <a:pt x="2023" y="81"/>
                    </a:cubicBezTo>
                    <a:cubicBezTo>
                      <a:pt x="2023" y="117"/>
                      <a:pt x="2058" y="153"/>
                      <a:pt x="2094" y="153"/>
                    </a:cubicBezTo>
                    <a:lnTo>
                      <a:pt x="2094" y="5618"/>
                    </a:lnTo>
                    <a:lnTo>
                      <a:pt x="1160" y="6480"/>
                    </a:lnTo>
                    <a:lnTo>
                      <a:pt x="1160" y="13859"/>
                    </a:lnTo>
                    <a:lnTo>
                      <a:pt x="0" y="14946"/>
                    </a:lnTo>
                    <a:lnTo>
                      <a:pt x="72" y="14946"/>
                    </a:lnTo>
                    <a:lnTo>
                      <a:pt x="1232" y="13895"/>
                    </a:lnTo>
                    <a:lnTo>
                      <a:pt x="1232" y="6480"/>
                    </a:lnTo>
                    <a:lnTo>
                      <a:pt x="2130" y="5653"/>
                    </a:lnTo>
                    <a:lnTo>
                      <a:pt x="2130" y="153"/>
                    </a:lnTo>
                    <a:cubicBezTo>
                      <a:pt x="2166" y="153"/>
                      <a:pt x="2211" y="117"/>
                      <a:pt x="2211" y="81"/>
                    </a:cubicBezTo>
                    <a:cubicBezTo>
                      <a:pt x="2211" y="37"/>
                      <a:pt x="2166" y="1"/>
                      <a:pt x="21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3"/>
              <p:cNvSpPr/>
              <p:nvPr/>
            </p:nvSpPr>
            <p:spPr>
              <a:xfrm>
                <a:off x="5653662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971" y="0"/>
                    </a:moveTo>
                    <a:cubicBezTo>
                      <a:pt x="935" y="0"/>
                      <a:pt x="899" y="36"/>
                      <a:pt x="899" y="72"/>
                    </a:cubicBezTo>
                    <a:cubicBezTo>
                      <a:pt x="899" y="108"/>
                      <a:pt x="899" y="108"/>
                      <a:pt x="935" y="153"/>
                    </a:cubicBezTo>
                    <a:lnTo>
                      <a:pt x="935" y="3478"/>
                    </a:lnTo>
                    <a:lnTo>
                      <a:pt x="0" y="4341"/>
                    </a:lnTo>
                    <a:lnTo>
                      <a:pt x="0" y="7450"/>
                    </a:lnTo>
                    <a:lnTo>
                      <a:pt x="935" y="8313"/>
                    </a:lnTo>
                    <a:lnTo>
                      <a:pt x="935" y="14568"/>
                    </a:lnTo>
                    <a:lnTo>
                      <a:pt x="971" y="14568"/>
                    </a:lnTo>
                    <a:lnTo>
                      <a:pt x="971" y="13103"/>
                    </a:lnTo>
                    <a:lnTo>
                      <a:pt x="2130" y="12061"/>
                    </a:lnTo>
                    <a:lnTo>
                      <a:pt x="2130" y="8610"/>
                    </a:lnTo>
                    <a:lnTo>
                      <a:pt x="3065" y="7747"/>
                    </a:lnTo>
                    <a:lnTo>
                      <a:pt x="3065" y="4646"/>
                    </a:lnTo>
                    <a:lnTo>
                      <a:pt x="2130" y="3784"/>
                    </a:lnTo>
                    <a:lnTo>
                      <a:pt x="2130" y="413"/>
                    </a:lnTo>
                    <a:cubicBezTo>
                      <a:pt x="2166" y="413"/>
                      <a:pt x="2202" y="377"/>
                      <a:pt x="2202" y="377"/>
                    </a:cubicBezTo>
                    <a:cubicBezTo>
                      <a:pt x="2202" y="333"/>
                      <a:pt x="2166" y="297"/>
                      <a:pt x="2130" y="297"/>
                    </a:cubicBezTo>
                    <a:cubicBezTo>
                      <a:pt x="2058" y="297"/>
                      <a:pt x="2022" y="333"/>
                      <a:pt x="2022" y="377"/>
                    </a:cubicBezTo>
                    <a:cubicBezTo>
                      <a:pt x="2022" y="377"/>
                      <a:pt x="2058" y="413"/>
                      <a:pt x="2094" y="413"/>
                    </a:cubicBezTo>
                    <a:lnTo>
                      <a:pt x="2094" y="3820"/>
                    </a:lnTo>
                    <a:lnTo>
                      <a:pt x="3029" y="4646"/>
                    </a:lnTo>
                    <a:lnTo>
                      <a:pt x="3029" y="7747"/>
                    </a:lnTo>
                    <a:lnTo>
                      <a:pt x="2094" y="8574"/>
                    </a:lnTo>
                    <a:lnTo>
                      <a:pt x="2094" y="12016"/>
                    </a:lnTo>
                    <a:lnTo>
                      <a:pt x="971" y="13031"/>
                    </a:lnTo>
                    <a:lnTo>
                      <a:pt x="971" y="11836"/>
                    </a:lnTo>
                    <a:lnTo>
                      <a:pt x="1528" y="11342"/>
                    </a:lnTo>
                    <a:lnTo>
                      <a:pt x="1528" y="2849"/>
                    </a:lnTo>
                    <a:cubicBezTo>
                      <a:pt x="1573" y="2849"/>
                      <a:pt x="1573" y="2804"/>
                      <a:pt x="1573" y="2768"/>
                    </a:cubicBezTo>
                    <a:cubicBezTo>
                      <a:pt x="1573" y="2732"/>
                      <a:pt x="1573" y="2696"/>
                      <a:pt x="1492" y="2696"/>
                    </a:cubicBezTo>
                    <a:cubicBezTo>
                      <a:pt x="1456" y="2696"/>
                      <a:pt x="1420" y="2732"/>
                      <a:pt x="1420" y="2768"/>
                    </a:cubicBezTo>
                    <a:cubicBezTo>
                      <a:pt x="1420" y="2804"/>
                      <a:pt x="1456" y="2849"/>
                      <a:pt x="1492" y="2849"/>
                    </a:cubicBezTo>
                    <a:lnTo>
                      <a:pt x="1492" y="11306"/>
                    </a:lnTo>
                    <a:lnTo>
                      <a:pt x="971" y="11755"/>
                    </a:lnTo>
                    <a:lnTo>
                      <a:pt x="971" y="6327"/>
                    </a:lnTo>
                    <a:cubicBezTo>
                      <a:pt x="1007" y="6327"/>
                      <a:pt x="1043" y="6291"/>
                      <a:pt x="1043" y="6255"/>
                    </a:cubicBezTo>
                    <a:cubicBezTo>
                      <a:pt x="1043" y="6219"/>
                      <a:pt x="1007" y="6174"/>
                      <a:pt x="971" y="6174"/>
                    </a:cubicBezTo>
                    <a:cubicBezTo>
                      <a:pt x="935" y="6174"/>
                      <a:pt x="899" y="6219"/>
                      <a:pt x="899" y="6255"/>
                    </a:cubicBezTo>
                    <a:cubicBezTo>
                      <a:pt x="899" y="6291"/>
                      <a:pt x="899" y="6327"/>
                      <a:pt x="935" y="6327"/>
                    </a:cubicBezTo>
                    <a:lnTo>
                      <a:pt x="935" y="8241"/>
                    </a:lnTo>
                    <a:lnTo>
                      <a:pt x="72" y="7450"/>
                    </a:lnTo>
                    <a:lnTo>
                      <a:pt x="72" y="4377"/>
                    </a:lnTo>
                    <a:lnTo>
                      <a:pt x="971" y="3523"/>
                    </a:lnTo>
                    <a:lnTo>
                      <a:pt x="971" y="153"/>
                    </a:lnTo>
                    <a:cubicBezTo>
                      <a:pt x="1007" y="108"/>
                      <a:pt x="1043" y="108"/>
                      <a:pt x="1043" y="72"/>
                    </a:cubicBezTo>
                    <a:cubicBezTo>
                      <a:pt x="1043" y="36"/>
                      <a:pt x="1007" y="0"/>
                      <a:pt x="97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3"/>
              <p:cNvSpPr/>
              <p:nvPr/>
            </p:nvSpPr>
            <p:spPr>
              <a:xfrm>
                <a:off x="5480951" y="3949869"/>
                <a:ext cx="186225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5771" extrusionOk="0">
                    <a:moveTo>
                      <a:pt x="1429" y="0"/>
                    </a:moveTo>
                    <a:cubicBezTo>
                      <a:pt x="1393" y="0"/>
                      <a:pt x="1348" y="36"/>
                      <a:pt x="1348" y="72"/>
                    </a:cubicBezTo>
                    <a:cubicBezTo>
                      <a:pt x="1348" y="117"/>
                      <a:pt x="1348" y="117"/>
                      <a:pt x="1393" y="117"/>
                    </a:cubicBezTo>
                    <a:lnTo>
                      <a:pt x="1393" y="710"/>
                    </a:lnTo>
                    <a:lnTo>
                      <a:pt x="944" y="1124"/>
                    </a:lnTo>
                    <a:lnTo>
                      <a:pt x="944" y="4872"/>
                    </a:lnTo>
                    <a:lnTo>
                      <a:pt x="0" y="5689"/>
                    </a:lnTo>
                    <a:lnTo>
                      <a:pt x="0" y="5770"/>
                    </a:lnTo>
                    <a:lnTo>
                      <a:pt x="81" y="5770"/>
                    </a:lnTo>
                    <a:lnTo>
                      <a:pt x="81" y="5734"/>
                    </a:lnTo>
                    <a:lnTo>
                      <a:pt x="1016" y="4872"/>
                    </a:lnTo>
                    <a:lnTo>
                      <a:pt x="1016" y="1124"/>
                    </a:lnTo>
                    <a:lnTo>
                      <a:pt x="1465" y="710"/>
                    </a:lnTo>
                    <a:lnTo>
                      <a:pt x="1465" y="117"/>
                    </a:lnTo>
                    <a:cubicBezTo>
                      <a:pt x="1465" y="117"/>
                      <a:pt x="1501" y="117"/>
                      <a:pt x="1501" y="72"/>
                    </a:cubicBezTo>
                    <a:cubicBezTo>
                      <a:pt x="1501" y="36"/>
                      <a:pt x="1465" y="0"/>
                      <a:pt x="14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5430737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971" y="1"/>
                    </a:moveTo>
                    <a:cubicBezTo>
                      <a:pt x="900" y="1"/>
                      <a:pt x="855" y="36"/>
                      <a:pt x="855" y="72"/>
                    </a:cubicBezTo>
                    <a:cubicBezTo>
                      <a:pt x="855" y="108"/>
                      <a:pt x="900" y="153"/>
                      <a:pt x="936" y="153"/>
                    </a:cubicBezTo>
                    <a:lnTo>
                      <a:pt x="936" y="10300"/>
                    </a:lnTo>
                    <a:lnTo>
                      <a:pt x="1" y="11163"/>
                    </a:lnTo>
                    <a:lnTo>
                      <a:pt x="1" y="11423"/>
                    </a:lnTo>
                    <a:lnTo>
                      <a:pt x="73" y="11423"/>
                    </a:lnTo>
                    <a:lnTo>
                      <a:pt x="73" y="11163"/>
                    </a:lnTo>
                    <a:lnTo>
                      <a:pt x="971" y="10336"/>
                    </a:lnTo>
                    <a:lnTo>
                      <a:pt x="971" y="153"/>
                    </a:lnTo>
                    <a:cubicBezTo>
                      <a:pt x="1007" y="153"/>
                      <a:pt x="1043" y="108"/>
                      <a:pt x="1043" y="72"/>
                    </a:cubicBezTo>
                    <a:cubicBezTo>
                      <a:pt x="1043" y="36"/>
                      <a:pt x="1007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5058658" y="4232921"/>
                <a:ext cx="79226" cy="432451"/>
              </a:xfrm>
              <a:custGeom>
                <a:avLst/>
                <a:gdLst/>
                <a:ahLst/>
                <a:cxnLst/>
                <a:rect l="l" t="t" r="r" b="b"/>
                <a:pathLst>
                  <a:path w="639" h="3488" extrusionOk="0">
                    <a:moveTo>
                      <a:pt x="81" y="0"/>
                    </a:moveTo>
                    <a:cubicBezTo>
                      <a:pt x="36" y="0"/>
                      <a:pt x="0" y="0"/>
                      <a:pt x="0" y="81"/>
                    </a:cubicBezTo>
                    <a:cubicBezTo>
                      <a:pt x="0" y="81"/>
                      <a:pt x="36" y="117"/>
                      <a:pt x="81" y="117"/>
                    </a:cubicBezTo>
                    <a:lnTo>
                      <a:pt x="81" y="3002"/>
                    </a:lnTo>
                    <a:lnTo>
                      <a:pt x="566" y="3487"/>
                    </a:lnTo>
                    <a:lnTo>
                      <a:pt x="638" y="3487"/>
                    </a:lnTo>
                    <a:lnTo>
                      <a:pt x="117" y="3002"/>
                    </a:lnTo>
                    <a:lnTo>
                      <a:pt x="117" y="117"/>
                    </a:lnTo>
                    <a:cubicBezTo>
                      <a:pt x="153" y="117"/>
                      <a:pt x="189" y="81"/>
                      <a:pt x="189" y="81"/>
                    </a:cubicBezTo>
                    <a:cubicBezTo>
                      <a:pt x="189" y="0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5703752" y="4391123"/>
                <a:ext cx="19094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212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72"/>
                      <a:pt x="46" y="108"/>
                      <a:pt x="82" y="108"/>
                    </a:cubicBezTo>
                    <a:lnTo>
                      <a:pt x="82" y="2211"/>
                    </a:lnTo>
                    <a:lnTo>
                      <a:pt x="118" y="2211"/>
                    </a:lnTo>
                    <a:lnTo>
                      <a:pt x="118" y="108"/>
                    </a:lnTo>
                    <a:cubicBezTo>
                      <a:pt x="153" y="108"/>
                      <a:pt x="153" y="72"/>
                      <a:pt x="153" y="72"/>
                    </a:cubicBezTo>
                    <a:cubicBezTo>
                      <a:pt x="153" y="36"/>
                      <a:pt x="118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4882600" y="3666817"/>
                <a:ext cx="134896" cy="99855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054" extrusionOk="0">
                    <a:moveTo>
                      <a:pt x="1007" y="1"/>
                    </a:moveTo>
                    <a:cubicBezTo>
                      <a:pt x="971" y="1"/>
                      <a:pt x="935" y="37"/>
                      <a:pt x="935" y="73"/>
                    </a:cubicBezTo>
                    <a:cubicBezTo>
                      <a:pt x="935" y="109"/>
                      <a:pt x="935" y="109"/>
                      <a:pt x="971" y="154"/>
                    </a:cubicBezTo>
                    <a:lnTo>
                      <a:pt x="971" y="2023"/>
                    </a:lnTo>
                    <a:lnTo>
                      <a:pt x="0" y="2886"/>
                    </a:lnTo>
                    <a:lnTo>
                      <a:pt x="0" y="8053"/>
                    </a:lnTo>
                    <a:lnTo>
                      <a:pt x="72" y="8053"/>
                    </a:lnTo>
                    <a:lnTo>
                      <a:pt x="72" y="2922"/>
                    </a:lnTo>
                    <a:lnTo>
                      <a:pt x="1052" y="2023"/>
                    </a:lnTo>
                    <a:lnTo>
                      <a:pt x="1052" y="154"/>
                    </a:lnTo>
                    <a:cubicBezTo>
                      <a:pt x="1088" y="109"/>
                      <a:pt x="1088" y="109"/>
                      <a:pt x="1088" y="73"/>
                    </a:cubicBezTo>
                    <a:cubicBezTo>
                      <a:pt x="1088" y="37"/>
                      <a:pt x="1052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4822343" y="3471793"/>
                <a:ext cx="135020" cy="119358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9627" extrusionOk="0">
                    <a:moveTo>
                      <a:pt x="1007" y="1"/>
                    </a:moveTo>
                    <a:cubicBezTo>
                      <a:pt x="971" y="1"/>
                      <a:pt x="935" y="1"/>
                      <a:pt x="935" y="73"/>
                    </a:cubicBezTo>
                    <a:cubicBezTo>
                      <a:pt x="935" y="73"/>
                      <a:pt x="935" y="109"/>
                      <a:pt x="971" y="109"/>
                    </a:cubicBezTo>
                    <a:lnTo>
                      <a:pt x="971" y="3407"/>
                    </a:lnTo>
                    <a:lnTo>
                      <a:pt x="1" y="4270"/>
                    </a:lnTo>
                    <a:lnTo>
                      <a:pt x="37" y="4306"/>
                    </a:lnTo>
                    <a:lnTo>
                      <a:pt x="1" y="4306"/>
                    </a:lnTo>
                    <a:lnTo>
                      <a:pt x="1" y="9626"/>
                    </a:lnTo>
                    <a:lnTo>
                      <a:pt x="73" y="9626"/>
                    </a:lnTo>
                    <a:lnTo>
                      <a:pt x="73" y="4306"/>
                    </a:lnTo>
                    <a:lnTo>
                      <a:pt x="1043" y="3407"/>
                    </a:lnTo>
                    <a:lnTo>
                      <a:pt x="1043" y="109"/>
                    </a:lnTo>
                    <a:cubicBezTo>
                      <a:pt x="1088" y="109"/>
                      <a:pt x="1088" y="73"/>
                      <a:pt x="1088" y="73"/>
                    </a:cubicBezTo>
                    <a:cubicBezTo>
                      <a:pt x="1088" y="1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6725637" y="4024507"/>
                <a:ext cx="130432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5941183" y="3304664"/>
                <a:ext cx="269667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0975" extrusionOk="0">
                    <a:moveTo>
                      <a:pt x="2094" y="1"/>
                    </a:moveTo>
                    <a:cubicBezTo>
                      <a:pt x="2058" y="1"/>
                      <a:pt x="2022" y="37"/>
                      <a:pt x="2022" y="73"/>
                    </a:cubicBezTo>
                    <a:cubicBezTo>
                      <a:pt x="2022" y="109"/>
                      <a:pt x="2022" y="109"/>
                      <a:pt x="2058" y="154"/>
                    </a:cubicBezTo>
                    <a:lnTo>
                      <a:pt x="2058" y="1457"/>
                    </a:lnTo>
                    <a:lnTo>
                      <a:pt x="1123" y="2320"/>
                    </a:lnTo>
                    <a:lnTo>
                      <a:pt x="1123" y="9923"/>
                    </a:lnTo>
                    <a:lnTo>
                      <a:pt x="0" y="10974"/>
                    </a:lnTo>
                    <a:lnTo>
                      <a:pt x="72" y="10974"/>
                    </a:lnTo>
                    <a:lnTo>
                      <a:pt x="1195" y="9923"/>
                    </a:lnTo>
                    <a:lnTo>
                      <a:pt x="1195" y="2320"/>
                    </a:lnTo>
                    <a:lnTo>
                      <a:pt x="2094" y="1457"/>
                    </a:lnTo>
                    <a:lnTo>
                      <a:pt x="2094" y="154"/>
                    </a:lnTo>
                    <a:cubicBezTo>
                      <a:pt x="2175" y="154"/>
                      <a:pt x="2175" y="109"/>
                      <a:pt x="2175" y="73"/>
                    </a:cubicBezTo>
                    <a:cubicBezTo>
                      <a:pt x="2175" y="37"/>
                      <a:pt x="2130" y="1"/>
                      <a:pt x="209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6414682" y="2640614"/>
                <a:ext cx="357821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6650874" y="3857378"/>
                <a:ext cx="117166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5369489" y="2728642"/>
                <a:ext cx="134896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5621" extrusionOk="0">
                    <a:moveTo>
                      <a:pt x="81" y="1"/>
                    </a:moveTo>
                    <a:cubicBezTo>
                      <a:pt x="45" y="1"/>
                      <a:pt x="1" y="36"/>
                      <a:pt x="1" y="81"/>
                    </a:cubicBezTo>
                    <a:cubicBezTo>
                      <a:pt x="1" y="117"/>
                      <a:pt x="45" y="117"/>
                      <a:pt x="81" y="153"/>
                    </a:cubicBezTo>
                    <a:lnTo>
                      <a:pt x="81" y="3523"/>
                    </a:lnTo>
                    <a:lnTo>
                      <a:pt x="980" y="4386"/>
                    </a:lnTo>
                    <a:lnTo>
                      <a:pt x="980" y="12133"/>
                    </a:lnTo>
                    <a:lnTo>
                      <a:pt x="81" y="12996"/>
                    </a:lnTo>
                    <a:lnTo>
                      <a:pt x="81" y="15620"/>
                    </a:lnTo>
                    <a:lnTo>
                      <a:pt x="117" y="15620"/>
                    </a:lnTo>
                    <a:lnTo>
                      <a:pt x="117" y="15171"/>
                    </a:lnTo>
                    <a:lnTo>
                      <a:pt x="1052" y="14308"/>
                    </a:lnTo>
                    <a:lnTo>
                      <a:pt x="1052" y="13032"/>
                    </a:lnTo>
                    <a:cubicBezTo>
                      <a:pt x="1088" y="13032"/>
                      <a:pt x="1088" y="12996"/>
                      <a:pt x="1088" y="12960"/>
                    </a:cubicBezTo>
                    <a:cubicBezTo>
                      <a:pt x="1088" y="12924"/>
                      <a:pt x="1052" y="12888"/>
                      <a:pt x="1016" y="12888"/>
                    </a:cubicBezTo>
                    <a:cubicBezTo>
                      <a:pt x="980" y="12888"/>
                      <a:pt x="944" y="12924"/>
                      <a:pt x="944" y="12960"/>
                    </a:cubicBezTo>
                    <a:cubicBezTo>
                      <a:pt x="944" y="12996"/>
                      <a:pt x="980" y="13032"/>
                      <a:pt x="980" y="13032"/>
                    </a:cubicBezTo>
                    <a:lnTo>
                      <a:pt x="980" y="14308"/>
                    </a:lnTo>
                    <a:lnTo>
                      <a:pt x="117" y="15090"/>
                    </a:lnTo>
                    <a:lnTo>
                      <a:pt x="117" y="12996"/>
                    </a:lnTo>
                    <a:lnTo>
                      <a:pt x="1052" y="12133"/>
                    </a:lnTo>
                    <a:lnTo>
                      <a:pt x="1052" y="4350"/>
                    </a:lnTo>
                    <a:lnTo>
                      <a:pt x="117" y="3523"/>
                    </a:lnTo>
                    <a:lnTo>
                      <a:pt x="117" y="153"/>
                    </a:lnTo>
                    <a:cubicBezTo>
                      <a:pt x="153" y="117"/>
                      <a:pt x="189" y="117"/>
                      <a:pt x="189" y="81"/>
                    </a:cubicBezTo>
                    <a:cubicBezTo>
                      <a:pt x="189" y="36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6256477" y="3304664"/>
                <a:ext cx="283182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6200808" y="3930900"/>
                <a:ext cx="18970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5924" extrusionOk="0">
                    <a:moveTo>
                      <a:pt x="81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117" y="5923"/>
                    </a:lnTo>
                    <a:lnTo>
                      <a:pt x="117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4942732" y="3109764"/>
                <a:ext cx="134896" cy="1555608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2547" extrusionOk="0">
                    <a:moveTo>
                      <a:pt x="1016" y="0"/>
                    </a:moveTo>
                    <a:cubicBezTo>
                      <a:pt x="971" y="0"/>
                      <a:pt x="935" y="36"/>
                      <a:pt x="935" y="72"/>
                    </a:cubicBezTo>
                    <a:cubicBezTo>
                      <a:pt x="935" y="108"/>
                      <a:pt x="935" y="153"/>
                      <a:pt x="971" y="153"/>
                    </a:cubicBezTo>
                    <a:lnTo>
                      <a:pt x="971" y="6669"/>
                    </a:lnTo>
                    <a:lnTo>
                      <a:pt x="0" y="7567"/>
                    </a:lnTo>
                    <a:lnTo>
                      <a:pt x="0" y="12546"/>
                    </a:lnTo>
                    <a:lnTo>
                      <a:pt x="72" y="12546"/>
                    </a:lnTo>
                    <a:lnTo>
                      <a:pt x="72" y="7603"/>
                    </a:lnTo>
                    <a:lnTo>
                      <a:pt x="1052" y="6705"/>
                    </a:lnTo>
                    <a:lnTo>
                      <a:pt x="1052" y="153"/>
                    </a:lnTo>
                    <a:cubicBezTo>
                      <a:pt x="1088" y="153"/>
                      <a:pt x="1088" y="108"/>
                      <a:pt x="1088" y="72"/>
                    </a:cubicBezTo>
                    <a:cubicBezTo>
                      <a:pt x="1088" y="36"/>
                      <a:pt x="1052" y="0"/>
                      <a:pt x="10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6772379" y="3309128"/>
                <a:ext cx="129440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5" name="Google Shape;155;p3"/>
          <p:cNvSpPr>
            <a:spLocks noGrp="1"/>
          </p:cNvSpPr>
          <p:nvPr>
            <p:ph type="pic" idx="3"/>
          </p:nvPr>
        </p:nvSpPr>
        <p:spPr>
          <a:xfrm>
            <a:off x="5198650" y="1031600"/>
            <a:ext cx="3224700" cy="30804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5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5"/>
          <p:cNvSpPr txBox="1">
            <a:spLocks noGrp="1"/>
          </p:cNvSpPr>
          <p:nvPr>
            <p:ph type="title" idx="2"/>
          </p:nvPr>
        </p:nvSpPr>
        <p:spPr>
          <a:xfrm>
            <a:off x="720000" y="1801575"/>
            <a:ext cx="3522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5"/>
          <p:cNvSpPr txBox="1">
            <a:spLocks noGrp="1"/>
          </p:cNvSpPr>
          <p:nvPr>
            <p:ph type="title" idx="3"/>
          </p:nvPr>
        </p:nvSpPr>
        <p:spPr>
          <a:xfrm>
            <a:off x="4901688" y="1801575"/>
            <a:ext cx="3522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5"/>
          <p:cNvSpPr txBox="1">
            <a:spLocks noGrp="1"/>
          </p:cNvSpPr>
          <p:nvPr>
            <p:ph type="subTitle" idx="1"/>
          </p:nvPr>
        </p:nvSpPr>
        <p:spPr>
          <a:xfrm>
            <a:off x="720000" y="2195175"/>
            <a:ext cx="3522300" cy="19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■"/>
              <a:defRPr/>
            </a:lvl9pPr>
          </a:lstStyle>
          <a:p>
            <a:endParaRPr/>
          </a:p>
        </p:txBody>
      </p:sp>
      <p:sp>
        <p:nvSpPr>
          <p:cNvPr id="241" name="Google Shape;241;p5"/>
          <p:cNvSpPr txBox="1">
            <a:spLocks noGrp="1"/>
          </p:cNvSpPr>
          <p:nvPr>
            <p:ph type="subTitle" idx="4"/>
          </p:nvPr>
        </p:nvSpPr>
        <p:spPr>
          <a:xfrm>
            <a:off x="4901700" y="2195175"/>
            <a:ext cx="3522300" cy="19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•"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6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45" name="Google Shape;245;p6"/>
          <p:cNvGrpSpPr/>
          <p:nvPr/>
        </p:nvGrpSpPr>
        <p:grpSpPr>
          <a:xfrm>
            <a:off x="7851115" y="237570"/>
            <a:ext cx="164358" cy="4668346"/>
            <a:chOff x="7646365" y="245645"/>
            <a:chExt cx="164358" cy="4668346"/>
          </a:xfrm>
        </p:grpSpPr>
        <p:grpSp>
          <p:nvGrpSpPr>
            <p:cNvPr id="246" name="Google Shape;246;p6"/>
            <p:cNvGrpSpPr/>
            <p:nvPr/>
          </p:nvGrpSpPr>
          <p:grpSpPr>
            <a:xfrm>
              <a:off x="7677771" y="245645"/>
              <a:ext cx="132911" cy="199379"/>
              <a:chOff x="2778349" y="5640986"/>
              <a:chExt cx="508847" cy="763610"/>
            </a:xfrm>
          </p:grpSpPr>
          <p:sp>
            <p:nvSpPr>
              <p:cNvPr id="247" name="Google Shape;247;p6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6"/>
            <p:cNvGrpSpPr/>
            <p:nvPr/>
          </p:nvGrpSpPr>
          <p:grpSpPr>
            <a:xfrm>
              <a:off x="7646365" y="4667421"/>
              <a:ext cx="164358" cy="246570"/>
              <a:chOff x="2778349" y="5640986"/>
              <a:chExt cx="508847" cy="763610"/>
            </a:xfrm>
          </p:grpSpPr>
          <p:sp>
            <p:nvSpPr>
              <p:cNvPr id="250" name="Google Shape;250;p6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2" name="Google Shape;252;p6"/>
          <p:cNvGrpSpPr/>
          <p:nvPr/>
        </p:nvGrpSpPr>
        <p:grpSpPr>
          <a:xfrm>
            <a:off x="7851137" y="-8"/>
            <a:ext cx="1292874" cy="5143509"/>
            <a:chOff x="7851137" y="-8"/>
            <a:chExt cx="1292874" cy="5143509"/>
          </a:xfrm>
        </p:grpSpPr>
        <p:grpSp>
          <p:nvGrpSpPr>
            <p:cNvPr id="253" name="Google Shape;253;p6"/>
            <p:cNvGrpSpPr/>
            <p:nvPr/>
          </p:nvGrpSpPr>
          <p:grpSpPr>
            <a:xfrm>
              <a:off x="7851137" y="-8"/>
              <a:ext cx="1292874" cy="335409"/>
              <a:chOff x="5798062" y="3183842"/>
              <a:chExt cx="1292874" cy="335409"/>
            </a:xfrm>
          </p:grpSpPr>
          <p:sp>
            <p:nvSpPr>
              <p:cNvPr id="254" name="Google Shape;254;p6"/>
              <p:cNvSpPr/>
              <p:nvPr/>
            </p:nvSpPr>
            <p:spPr>
              <a:xfrm rot="-5400000">
                <a:off x="6438366" y="2716650"/>
                <a:ext cx="112216" cy="1192923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1577" extrusionOk="0">
                    <a:moveTo>
                      <a:pt x="1016" y="1"/>
                    </a:moveTo>
                    <a:cubicBezTo>
                      <a:pt x="980" y="1"/>
                      <a:pt x="935" y="37"/>
                      <a:pt x="935" y="82"/>
                    </a:cubicBezTo>
                    <a:cubicBezTo>
                      <a:pt x="935" y="118"/>
                      <a:pt x="935" y="154"/>
                      <a:pt x="980" y="154"/>
                    </a:cubicBezTo>
                    <a:lnTo>
                      <a:pt x="980" y="5878"/>
                    </a:lnTo>
                    <a:lnTo>
                      <a:pt x="1" y="6777"/>
                    </a:lnTo>
                    <a:lnTo>
                      <a:pt x="1" y="11576"/>
                    </a:lnTo>
                    <a:lnTo>
                      <a:pt x="82" y="11576"/>
                    </a:lnTo>
                    <a:lnTo>
                      <a:pt x="82" y="6822"/>
                    </a:lnTo>
                    <a:lnTo>
                      <a:pt x="1052" y="5923"/>
                    </a:lnTo>
                    <a:lnTo>
                      <a:pt x="1052" y="154"/>
                    </a:lnTo>
                    <a:cubicBezTo>
                      <a:pt x="1088" y="154"/>
                      <a:pt x="1088" y="118"/>
                      <a:pt x="1088" y="82"/>
                    </a:cubicBezTo>
                    <a:cubicBezTo>
                      <a:pt x="1088" y="37"/>
                      <a:pt x="1052" y="1"/>
                      <a:pt x="101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 rot="-5400000">
                <a:off x="6930594" y="3116248"/>
                <a:ext cx="92740" cy="22793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2212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36" y="153"/>
                      <a:pt x="81" y="153"/>
                    </a:cubicBezTo>
                    <a:lnTo>
                      <a:pt x="81" y="1537"/>
                    </a:lnTo>
                    <a:lnTo>
                      <a:pt x="791" y="2211"/>
                    </a:lnTo>
                    <a:lnTo>
                      <a:pt x="899" y="2211"/>
                    </a:lnTo>
                    <a:lnTo>
                      <a:pt x="153" y="1501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6"/>
              <p:cNvSpPr/>
              <p:nvPr/>
            </p:nvSpPr>
            <p:spPr>
              <a:xfrm rot="-5400000">
                <a:off x="6878301" y="3110221"/>
                <a:ext cx="65846" cy="359412"/>
              </a:xfrm>
              <a:custGeom>
                <a:avLst/>
                <a:gdLst/>
                <a:ahLst/>
                <a:cxnLst/>
                <a:rect l="l" t="t" r="r" b="b"/>
                <a:pathLst>
                  <a:path w="639" h="3488" extrusionOk="0">
                    <a:moveTo>
                      <a:pt x="81" y="0"/>
                    </a:moveTo>
                    <a:cubicBezTo>
                      <a:pt x="36" y="0"/>
                      <a:pt x="0" y="0"/>
                      <a:pt x="0" y="81"/>
                    </a:cubicBezTo>
                    <a:cubicBezTo>
                      <a:pt x="0" y="81"/>
                      <a:pt x="36" y="117"/>
                      <a:pt x="81" y="117"/>
                    </a:cubicBezTo>
                    <a:lnTo>
                      <a:pt x="81" y="3002"/>
                    </a:lnTo>
                    <a:lnTo>
                      <a:pt x="566" y="3487"/>
                    </a:lnTo>
                    <a:lnTo>
                      <a:pt x="638" y="3487"/>
                    </a:lnTo>
                    <a:lnTo>
                      <a:pt x="117" y="3002"/>
                    </a:lnTo>
                    <a:lnTo>
                      <a:pt x="117" y="117"/>
                    </a:lnTo>
                    <a:cubicBezTo>
                      <a:pt x="153" y="117"/>
                      <a:pt x="189" y="81"/>
                      <a:pt x="189" y="81"/>
                    </a:cubicBezTo>
                    <a:cubicBezTo>
                      <a:pt x="189" y="0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6"/>
              <p:cNvSpPr/>
              <p:nvPr/>
            </p:nvSpPr>
            <p:spPr>
              <a:xfrm rot="-5400000">
                <a:off x="6619924" y="2998163"/>
                <a:ext cx="112113" cy="829904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054" extrusionOk="0">
                    <a:moveTo>
                      <a:pt x="1007" y="1"/>
                    </a:moveTo>
                    <a:cubicBezTo>
                      <a:pt x="971" y="1"/>
                      <a:pt x="935" y="37"/>
                      <a:pt x="935" y="73"/>
                    </a:cubicBezTo>
                    <a:cubicBezTo>
                      <a:pt x="935" y="109"/>
                      <a:pt x="935" y="109"/>
                      <a:pt x="971" y="154"/>
                    </a:cubicBezTo>
                    <a:lnTo>
                      <a:pt x="971" y="2023"/>
                    </a:lnTo>
                    <a:lnTo>
                      <a:pt x="0" y="2886"/>
                    </a:lnTo>
                    <a:lnTo>
                      <a:pt x="0" y="8053"/>
                    </a:lnTo>
                    <a:lnTo>
                      <a:pt x="72" y="8053"/>
                    </a:lnTo>
                    <a:lnTo>
                      <a:pt x="72" y="2922"/>
                    </a:lnTo>
                    <a:lnTo>
                      <a:pt x="1052" y="2023"/>
                    </a:lnTo>
                    <a:lnTo>
                      <a:pt x="1052" y="154"/>
                    </a:lnTo>
                    <a:cubicBezTo>
                      <a:pt x="1088" y="109"/>
                      <a:pt x="1088" y="109"/>
                      <a:pt x="1088" y="73"/>
                    </a:cubicBezTo>
                    <a:cubicBezTo>
                      <a:pt x="1088" y="37"/>
                      <a:pt x="1052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6"/>
              <p:cNvSpPr/>
              <p:nvPr/>
            </p:nvSpPr>
            <p:spPr>
              <a:xfrm rot="-5400000">
                <a:off x="6538831" y="2967148"/>
                <a:ext cx="112216" cy="99199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9627" extrusionOk="0">
                    <a:moveTo>
                      <a:pt x="1007" y="1"/>
                    </a:moveTo>
                    <a:cubicBezTo>
                      <a:pt x="971" y="1"/>
                      <a:pt x="935" y="1"/>
                      <a:pt x="935" y="73"/>
                    </a:cubicBezTo>
                    <a:cubicBezTo>
                      <a:pt x="935" y="73"/>
                      <a:pt x="935" y="109"/>
                      <a:pt x="971" y="109"/>
                    </a:cubicBezTo>
                    <a:lnTo>
                      <a:pt x="971" y="3407"/>
                    </a:lnTo>
                    <a:lnTo>
                      <a:pt x="1" y="4270"/>
                    </a:lnTo>
                    <a:lnTo>
                      <a:pt x="37" y="4306"/>
                    </a:lnTo>
                    <a:lnTo>
                      <a:pt x="1" y="4306"/>
                    </a:lnTo>
                    <a:lnTo>
                      <a:pt x="1" y="9626"/>
                    </a:lnTo>
                    <a:lnTo>
                      <a:pt x="73" y="9626"/>
                    </a:lnTo>
                    <a:lnTo>
                      <a:pt x="73" y="4306"/>
                    </a:lnTo>
                    <a:lnTo>
                      <a:pt x="1043" y="3407"/>
                    </a:lnTo>
                    <a:lnTo>
                      <a:pt x="1043" y="109"/>
                    </a:lnTo>
                    <a:cubicBezTo>
                      <a:pt x="1088" y="109"/>
                      <a:pt x="1088" y="73"/>
                      <a:pt x="1088" y="73"/>
                    </a:cubicBezTo>
                    <a:cubicBezTo>
                      <a:pt x="1088" y="1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6"/>
              <p:cNvSpPr/>
              <p:nvPr/>
            </p:nvSpPr>
            <p:spPr>
              <a:xfrm rot="-5400000">
                <a:off x="6388442" y="2716702"/>
                <a:ext cx="112113" cy="1292874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2547" extrusionOk="0">
                    <a:moveTo>
                      <a:pt x="1016" y="0"/>
                    </a:moveTo>
                    <a:cubicBezTo>
                      <a:pt x="971" y="0"/>
                      <a:pt x="935" y="36"/>
                      <a:pt x="935" y="72"/>
                    </a:cubicBezTo>
                    <a:cubicBezTo>
                      <a:pt x="935" y="108"/>
                      <a:pt x="935" y="153"/>
                      <a:pt x="971" y="153"/>
                    </a:cubicBezTo>
                    <a:lnTo>
                      <a:pt x="971" y="6669"/>
                    </a:lnTo>
                    <a:lnTo>
                      <a:pt x="0" y="7567"/>
                    </a:lnTo>
                    <a:lnTo>
                      <a:pt x="0" y="12546"/>
                    </a:lnTo>
                    <a:lnTo>
                      <a:pt x="72" y="12546"/>
                    </a:lnTo>
                    <a:lnTo>
                      <a:pt x="72" y="7603"/>
                    </a:lnTo>
                    <a:lnTo>
                      <a:pt x="1052" y="6705"/>
                    </a:lnTo>
                    <a:lnTo>
                      <a:pt x="1052" y="153"/>
                    </a:lnTo>
                    <a:cubicBezTo>
                      <a:pt x="1088" y="153"/>
                      <a:pt x="1088" y="108"/>
                      <a:pt x="1088" y="72"/>
                    </a:cubicBezTo>
                    <a:cubicBezTo>
                      <a:pt x="1088" y="36"/>
                      <a:pt x="1052" y="0"/>
                      <a:pt x="10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0" name="Google Shape;260;p6"/>
            <p:cNvGrpSpPr/>
            <p:nvPr/>
          </p:nvGrpSpPr>
          <p:grpSpPr>
            <a:xfrm rot="10800000" flipH="1">
              <a:off x="7851137" y="4808092"/>
              <a:ext cx="1292874" cy="335409"/>
              <a:chOff x="5798062" y="3183842"/>
              <a:chExt cx="1292874" cy="335409"/>
            </a:xfrm>
          </p:grpSpPr>
          <p:sp>
            <p:nvSpPr>
              <p:cNvPr id="261" name="Google Shape;261;p6"/>
              <p:cNvSpPr/>
              <p:nvPr/>
            </p:nvSpPr>
            <p:spPr>
              <a:xfrm rot="-5400000">
                <a:off x="6438366" y="2716650"/>
                <a:ext cx="112216" cy="1192923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1577" extrusionOk="0">
                    <a:moveTo>
                      <a:pt x="1016" y="1"/>
                    </a:moveTo>
                    <a:cubicBezTo>
                      <a:pt x="980" y="1"/>
                      <a:pt x="935" y="37"/>
                      <a:pt x="935" y="82"/>
                    </a:cubicBezTo>
                    <a:cubicBezTo>
                      <a:pt x="935" y="118"/>
                      <a:pt x="935" y="154"/>
                      <a:pt x="980" y="154"/>
                    </a:cubicBezTo>
                    <a:lnTo>
                      <a:pt x="980" y="5878"/>
                    </a:lnTo>
                    <a:lnTo>
                      <a:pt x="1" y="6777"/>
                    </a:lnTo>
                    <a:lnTo>
                      <a:pt x="1" y="11576"/>
                    </a:lnTo>
                    <a:lnTo>
                      <a:pt x="82" y="11576"/>
                    </a:lnTo>
                    <a:lnTo>
                      <a:pt x="82" y="6822"/>
                    </a:lnTo>
                    <a:lnTo>
                      <a:pt x="1052" y="5923"/>
                    </a:lnTo>
                    <a:lnTo>
                      <a:pt x="1052" y="154"/>
                    </a:lnTo>
                    <a:cubicBezTo>
                      <a:pt x="1088" y="154"/>
                      <a:pt x="1088" y="118"/>
                      <a:pt x="1088" y="82"/>
                    </a:cubicBezTo>
                    <a:cubicBezTo>
                      <a:pt x="1088" y="37"/>
                      <a:pt x="1052" y="1"/>
                      <a:pt x="101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 rot="-5400000">
                <a:off x="6930594" y="3116248"/>
                <a:ext cx="92740" cy="22793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2212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36" y="153"/>
                      <a:pt x="81" y="153"/>
                    </a:cubicBezTo>
                    <a:lnTo>
                      <a:pt x="81" y="1537"/>
                    </a:lnTo>
                    <a:lnTo>
                      <a:pt x="791" y="2211"/>
                    </a:lnTo>
                    <a:lnTo>
                      <a:pt x="899" y="2211"/>
                    </a:lnTo>
                    <a:lnTo>
                      <a:pt x="153" y="1501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6"/>
              <p:cNvSpPr/>
              <p:nvPr/>
            </p:nvSpPr>
            <p:spPr>
              <a:xfrm rot="-5400000">
                <a:off x="6878301" y="3110221"/>
                <a:ext cx="65846" cy="359412"/>
              </a:xfrm>
              <a:custGeom>
                <a:avLst/>
                <a:gdLst/>
                <a:ahLst/>
                <a:cxnLst/>
                <a:rect l="l" t="t" r="r" b="b"/>
                <a:pathLst>
                  <a:path w="639" h="3488" extrusionOk="0">
                    <a:moveTo>
                      <a:pt x="81" y="0"/>
                    </a:moveTo>
                    <a:cubicBezTo>
                      <a:pt x="36" y="0"/>
                      <a:pt x="0" y="0"/>
                      <a:pt x="0" y="81"/>
                    </a:cubicBezTo>
                    <a:cubicBezTo>
                      <a:pt x="0" y="81"/>
                      <a:pt x="36" y="117"/>
                      <a:pt x="81" y="117"/>
                    </a:cubicBezTo>
                    <a:lnTo>
                      <a:pt x="81" y="3002"/>
                    </a:lnTo>
                    <a:lnTo>
                      <a:pt x="566" y="3487"/>
                    </a:lnTo>
                    <a:lnTo>
                      <a:pt x="638" y="3487"/>
                    </a:lnTo>
                    <a:lnTo>
                      <a:pt x="117" y="3002"/>
                    </a:lnTo>
                    <a:lnTo>
                      <a:pt x="117" y="117"/>
                    </a:lnTo>
                    <a:cubicBezTo>
                      <a:pt x="153" y="117"/>
                      <a:pt x="189" y="81"/>
                      <a:pt x="189" y="81"/>
                    </a:cubicBezTo>
                    <a:cubicBezTo>
                      <a:pt x="189" y="0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6"/>
              <p:cNvSpPr/>
              <p:nvPr/>
            </p:nvSpPr>
            <p:spPr>
              <a:xfrm rot="-5400000">
                <a:off x="6619924" y="2998163"/>
                <a:ext cx="112113" cy="829904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054" extrusionOk="0">
                    <a:moveTo>
                      <a:pt x="1007" y="1"/>
                    </a:moveTo>
                    <a:cubicBezTo>
                      <a:pt x="971" y="1"/>
                      <a:pt x="935" y="37"/>
                      <a:pt x="935" y="73"/>
                    </a:cubicBezTo>
                    <a:cubicBezTo>
                      <a:pt x="935" y="109"/>
                      <a:pt x="935" y="109"/>
                      <a:pt x="971" y="154"/>
                    </a:cubicBezTo>
                    <a:lnTo>
                      <a:pt x="971" y="2023"/>
                    </a:lnTo>
                    <a:lnTo>
                      <a:pt x="0" y="2886"/>
                    </a:lnTo>
                    <a:lnTo>
                      <a:pt x="0" y="8053"/>
                    </a:lnTo>
                    <a:lnTo>
                      <a:pt x="72" y="8053"/>
                    </a:lnTo>
                    <a:lnTo>
                      <a:pt x="72" y="2922"/>
                    </a:lnTo>
                    <a:lnTo>
                      <a:pt x="1052" y="2023"/>
                    </a:lnTo>
                    <a:lnTo>
                      <a:pt x="1052" y="154"/>
                    </a:lnTo>
                    <a:cubicBezTo>
                      <a:pt x="1088" y="109"/>
                      <a:pt x="1088" y="109"/>
                      <a:pt x="1088" y="73"/>
                    </a:cubicBezTo>
                    <a:cubicBezTo>
                      <a:pt x="1088" y="37"/>
                      <a:pt x="1052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6"/>
              <p:cNvSpPr/>
              <p:nvPr/>
            </p:nvSpPr>
            <p:spPr>
              <a:xfrm rot="-5400000">
                <a:off x="6538831" y="2967148"/>
                <a:ext cx="112216" cy="99199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9627" extrusionOk="0">
                    <a:moveTo>
                      <a:pt x="1007" y="1"/>
                    </a:moveTo>
                    <a:cubicBezTo>
                      <a:pt x="971" y="1"/>
                      <a:pt x="935" y="1"/>
                      <a:pt x="935" y="73"/>
                    </a:cubicBezTo>
                    <a:cubicBezTo>
                      <a:pt x="935" y="73"/>
                      <a:pt x="935" y="109"/>
                      <a:pt x="971" y="109"/>
                    </a:cubicBezTo>
                    <a:lnTo>
                      <a:pt x="971" y="3407"/>
                    </a:lnTo>
                    <a:lnTo>
                      <a:pt x="1" y="4270"/>
                    </a:lnTo>
                    <a:lnTo>
                      <a:pt x="37" y="4306"/>
                    </a:lnTo>
                    <a:lnTo>
                      <a:pt x="1" y="4306"/>
                    </a:lnTo>
                    <a:lnTo>
                      <a:pt x="1" y="9626"/>
                    </a:lnTo>
                    <a:lnTo>
                      <a:pt x="73" y="9626"/>
                    </a:lnTo>
                    <a:lnTo>
                      <a:pt x="73" y="4306"/>
                    </a:lnTo>
                    <a:lnTo>
                      <a:pt x="1043" y="3407"/>
                    </a:lnTo>
                    <a:lnTo>
                      <a:pt x="1043" y="109"/>
                    </a:lnTo>
                    <a:cubicBezTo>
                      <a:pt x="1088" y="109"/>
                      <a:pt x="1088" y="73"/>
                      <a:pt x="1088" y="73"/>
                    </a:cubicBezTo>
                    <a:cubicBezTo>
                      <a:pt x="1088" y="1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6"/>
              <p:cNvSpPr/>
              <p:nvPr/>
            </p:nvSpPr>
            <p:spPr>
              <a:xfrm rot="-5400000">
                <a:off x="6388442" y="2716702"/>
                <a:ext cx="112113" cy="1292874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2547" extrusionOk="0">
                    <a:moveTo>
                      <a:pt x="1016" y="0"/>
                    </a:moveTo>
                    <a:cubicBezTo>
                      <a:pt x="971" y="0"/>
                      <a:pt x="935" y="36"/>
                      <a:pt x="935" y="72"/>
                    </a:cubicBezTo>
                    <a:cubicBezTo>
                      <a:pt x="935" y="108"/>
                      <a:pt x="935" y="153"/>
                      <a:pt x="971" y="153"/>
                    </a:cubicBezTo>
                    <a:lnTo>
                      <a:pt x="971" y="6669"/>
                    </a:lnTo>
                    <a:lnTo>
                      <a:pt x="0" y="7567"/>
                    </a:lnTo>
                    <a:lnTo>
                      <a:pt x="0" y="12546"/>
                    </a:lnTo>
                    <a:lnTo>
                      <a:pt x="72" y="12546"/>
                    </a:lnTo>
                    <a:lnTo>
                      <a:pt x="72" y="7603"/>
                    </a:lnTo>
                    <a:lnTo>
                      <a:pt x="1052" y="6705"/>
                    </a:lnTo>
                    <a:lnTo>
                      <a:pt x="1052" y="153"/>
                    </a:lnTo>
                    <a:cubicBezTo>
                      <a:pt x="1088" y="153"/>
                      <a:pt x="1088" y="108"/>
                      <a:pt x="1088" y="72"/>
                    </a:cubicBezTo>
                    <a:cubicBezTo>
                      <a:pt x="1088" y="36"/>
                      <a:pt x="1052" y="0"/>
                      <a:pt x="10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7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7"/>
          <p:cNvSpPr txBox="1">
            <a:spLocks noGrp="1"/>
          </p:cNvSpPr>
          <p:nvPr>
            <p:ph type="title"/>
          </p:nvPr>
        </p:nvSpPr>
        <p:spPr>
          <a:xfrm>
            <a:off x="4753350" y="1044763"/>
            <a:ext cx="3357300" cy="19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0" name="Google Shape;270;p7"/>
          <p:cNvSpPr txBox="1">
            <a:spLocks noGrp="1"/>
          </p:cNvSpPr>
          <p:nvPr>
            <p:ph type="subTitle" idx="1"/>
          </p:nvPr>
        </p:nvSpPr>
        <p:spPr>
          <a:xfrm>
            <a:off x="4753350" y="2941826"/>
            <a:ext cx="3357300" cy="11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7"/>
          <p:cNvSpPr>
            <a:spLocks noGrp="1"/>
          </p:cNvSpPr>
          <p:nvPr>
            <p:ph type="pic" idx="2"/>
          </p:nvPr>
        </p:nvSpPr>
        <p:spPr>
          <a:xfrm>
            <a:off x="713350" y="1004738"/>
            <a:ext cx="3672000" cy="3134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0"/>
          <p:cNvSpPr>
            <a:spLocks noGrp="1"/>
          </p:cNvSpPr>
          <p:nvPr>
            <p:ph type="pic" idx="2"/>
          </p:nvPr>
        </p:nvSpPr>
        <p:spPr>
          <a:xfrm>
            <a:off x="-735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73" name="Google Shape;473;p10"/>
          <p:cNvSpPr txBox="1">
            <a:spLocks noGrp="1"/>
          </p:cNvSpPr>
          <p:nvPr>
            <p:ph type="body" idx="1"/>
          </p:nvPr>
        </p:nvSpPr>
        <p:spPr>
          <a:xfrm>
            <a:off x="720000" y="3998750"/>
            <a:ext cx="7704000" cy="605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drich"/>
              <a:buNone/>
              <a:defRPr sz="40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Google Shape;475;p11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11"/>
          <p:cNvSpPr txBox="1">
            <a:spLocks noGrp="1"/>
          </p:cNvSpPr>
          <p:nvPr>
            <p:ph type="title" hasCustomPrompt="1"/>
          </p:nvPr>
        </p:nvSpPr>
        <p:spPr>
          <a:xfrm>
            <a:off x="2059500" y="919263"/>
            <a:ext cx="5025000" cy="102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477" name="Google Shape;477;p11"/>
          <p:cNvSpPr txBox="1">
            <a:spLocks noGrp="1"/>
          </p:cNvSpPr>
          <p:nvPr>
            <p:ph type="subTitle" idx="1"/>
          </p:nvPr>
        </p:nvSpPr>
        <p:spPr>
          <a:xfrm>
            <a:off x="2059500" y="1866632"/>
            <a:ext cx="50250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78" name="Google Shape;478;p11"/>
          <p:cNvSpPr>
            <a:spLocks noGrp="1"/>
          </p:cNvSpPr>
          <p:nvPr>
            <p:ph type="pic" idx="2"/>
          </p:nvPr>
        </p:nvSpPr>
        <p:spPr>
          <a:xfrm>
            <a:off x="2132625" y="2571750"/>
            <a:ext cx="4878900" cy="20322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479" name="Google Shape;479;p11"/>
          <p:cNvGrpSpPr/>
          <p:nvPr/>
        </p:nvGrpSpPr>
        <p:grpSpPr>
          <a:xfrm>
            <a:off x="-24984" y="-770526"/>
            <a:ext cx="9274153" cy="6681210"/>
            <a:chOff x="-24984" y="-770526"/>
            <a:chExt cx="9274153" cy="6681210"/>
          </a:xfrm>
        </p:grpSpPr>
        <p:grpSp>
          <p:nvGrpSpPr>
            <p:cNvPr id="480" name="Google Shape;480;p11"/>
            <p:cNvGrpSpPr/>
            <p:nvPr/>
          </p:nvGrpSpPr>
          <p:grpSpPr>
            <a:xfrm>
              <a:off x="-24984" y="3894149"/>
              <a:ext cx="9274153" cy="2016535"/>
              <a:chOff x="-24984" y="3894149"/>
              <a:chExt cx="9274153" cy="2016535"/>
            </a:xfrm>
          </p:grpSpPr>
          <p:grpSp>
            <p:nvGrpSpPr>
              <p:cNvPr id="481" name="Google Shape;481;p11"/>
              <p:cNvGrpSpPr/>
              <p:nvPr/>
            </p:nvGrpSpPr>
            <p:grpSpPr>
              <a:xfrm rot="5400000">
                <a:off x="7958337" y="4233978"/>
                <a:ext cx="1292874" cy="613216"/>
                <a:chOff x="5914137" y="3257003"/>
                <a:chExt cx="1292874" cy="613216"/>
              </a:xfrm>
            </p:grpSpPr>
            <p:sp>
              <p:nvSpPr>
                <p:cNvPr id="482" name="Google Shape;482;p11"/>
                <p:cNvSpPr/>
                <p:nvPr/>
              </p:nvSpPr>
              <p:spPr>
                <a:xfrm rot="-5400000">
                  <a:off x="6554441" y="2716650"/>
                  <a:ext cx="112216" cy="11929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 rot="-5400000">
                  <a:off x="6994376" y="3110221"/>
                  <a:ext cx="65846" cy="359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 rot="-5400000">
                  <a:off x="6735999" y="2998163"/>
                  <a:ext cx="112113" cy="82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 rot="-5400000">
                  <a:off x="6541508" y="3065814"/>
                  <a:ext cx="157556" cy="1173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1388" extrusionOk="0">
                      <a:moveTo>
                        <a:pt x="747" y="0"/>
                      </a:moveTo>
                      <a:cubicBezTo>
                        <a:pt x="711" y="0"/>
                        <a:pt x="675" y="36"/>
                        <a:pt x="675" y="72"/>
                      </a:cubicBezTo>
                      <a:cubicBezTo>
                        <a:pt x="675" y="72"/>
                        <a:pt x="711" y="117"/>
                        <a:pt x="711" y="153"/>
                      </a:cubicBezTo>
                      <a:lnTo>
                        <a:pt x="711" y="8988"/>
                      </a:lnTo>
                      <a:lnTo>
                        <a:pt x="1421" y="9590"/>
                      </a:lnTo>
                      <a:lnTo>
                        <a:pt x="1421" y="10408"/>
                      </a:lnTo>
                      <a:lnTo>
                        <a:pt x="109" y="9248"/>
                      </a:lnTo>
                      <a:lnTo>
                        <a:pt x="109" y="5653"/>
                      </a:lnTo>
                      <a:cubicBezTo>
                        <a:pt x="145" y="5653"/>
                        <a:pt x="145" y="5617"/>
                        <a:pt x="145" y="5582"/>
                      </a:cubicBezTo>
                      <a:cubicBezTo>
                        <a:pt x="145" y="5546"/>
                        <a:pt x="109" y="5510"/>
                        <a:pt x="73" y="5510"/>
                      </a:cubicBezTo>
                      <a:cubicBezTo>
                        <a:pt x="37" y="5510"/>
                        <a:pt x="1" y="5546"/>
                        <a:pt x="1" y="5582"/>
                      </a:cubicBezTo>
                      <a:cubicBezTo>
                        <a:pt x="1" y="5617"/>
                        <a:pt x="37" y="5653"/>
                        <a:pt x="37" y="5653"/>
                      </a:cubicBezTo>
                      <a:lnTo>
                        <a:pt x="37" y="9248"/>
                      </a:lnTo>
                      <a:lnTo>
                        <a:pt x="1421" y="10489"/>
                      </a:lnTo>
                      <a:lnTo>
                        <a:pt x="1421" y="11387"/>
                      </a:lnTo>
                      <a:lnTo>
                        <a:pt x="1457" y="11387"/>
                      </a:lnTo>
                      <a:lnTo>
                        <a:pt x="1457" y="2472"/>
                      </a:lnTo>
                      <a:cubicBezTo>
                        <a:pt x="1493" y="2472"/>
                        <a:pt x="1529" y="2436"/>
                        <a:pt x="1529" y="2400"/>
                      </a:cubicBezTo>
                      <a:cubicBezTo>
                        <a:pt x="1529" y="2364"/>
                        <a:pt x="1493" y="2319"/>
                        <a:pt x="1457" y="2319"/>
                      </a:cubicBezTo>
                      <a:cubicBezTo>
                        <a:pt x="1385" y="2319"/>
                        <a:pt x="1349" y="2364"/>
                        <a:pt x="1349" y="2400"/>
                      </a:cubicBezTo>
                      <a:cubicBezTo>
                        <a:pt x="1349" y="2436"/>
                        <a:pt x="1385" y="2472"/>
                        <a:pt x="1421" y="2472"/>
                      </a:cubicBezTo>
                      <a:lnTo>
                        <a:pt x="1421" y="9509"/>
                      </a:lnTo>
                      <a:lnTo>
                        <a:pt x="783" y="8952"/>
                      </a:lnTo>
                      <a:lnTo>
                        <a:pt x="783" y="153"/>
                      </a:lnTo>
                      <a:cubicBezTo>
                        <a:pt x="819" y="117"/>
                        <a:pt x="854" y="117"/>
                        <a:pt x="854" y="72"/>
                      </a:cubicBezTo>
                      <a:cubicBezTo>
                        <a:pt x="854" y="36"/>
                        <a:pt x="819" y="0"/>
                        <a:pt x="7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11"/>
                <p:cNvSpPr/>
                <p:nvPr/>
              </p:nvSpPr>
              <p:spPr>
                <a:xfrm rot="-5400000">
                  <a:off x="6654906" y="2967148"/>
                  <a:ext cx="112216" cy="9919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11"/>
                <p:cNvSpPr/>
                <p:nvPr/>
              </p:nvSpPr>
              <p:spPr>
                <a:xfrm rot="-5400000">
                  <a:off x="7148990" y="3673303"/>
                  <a:ext cx="14942" cy="1010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981" extrusionOk="0">
                      <a:moveTo>
                        <a:pt x="73" y="1"/>
                      </a:moveTo>
                      <a:cubicBezTo>
                        <a:pt x="37" y="1"/>
                        <a:pt x="1" y="46"/>
                        <a:pt x="1" y="82"/>
                      </a:cubicBezTo>
                      <a:cubicBezTo>
                        <a:pt x="1" y="117"/>
                        <a:pt x="37" y="153"/>
                        <a:pt x="37" y="153"/>
                      </a:cubicBezTo>
                      <a:lnTo>
                        <a:pt x="37" y="980"/>
                      </a:lnTo>
                      <a:lnTo>
                        <a:pt x="109" y="980"/>
                      </a:lnTo>
                      <a:lnTo>
                        <a:pt x="109" y="153"/>
                      </a:lnTo>
                      <a:cubicBezTo>
                        <a:pt x="145" y="153"/>
                        <a:pt x="145" y="117"/>
                        <a:pt x="145" y="82"/>
                      </a:cubicBezTo>
                      <a:cubicBezTo>
                        <a:pt x="145" y="4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11"/>
                <p:cNvSpPr/>
                <p:nvPr/>
              </p:nvSpPr>
              <p:spPr>
                <a:xfrm rot="-5400000">
                  <a:off x="6581798" y="3245007"/>
                  <a:ext cx="96450" cy="1153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854" y="0"/>
                      </a:moveTo>
                      <a:cubicBezTo>
                        <a:pt x="818" y="0"/>
                        <a:pt x="783" y="36"/>
                        <a:pt x="783" y="72"/>
                      </a:cubicBezTo>
                      <a:lnTo>
                        <a:pt x="783" y="108"/>
                      </a:lnTo>
                      <a:lnTo>
                        <a:pt x="1" y="827"/>
                      </a:lnTo>
                      <a:lnTo>
                        <a:pt x="1" y="1348"/>
                      </a:lnTo>
                      <a:lnTo>
                        <a:pt x="854" y="2130"/>
                      </a:lnTo>
                      <a:lnTo>
                        <a:pt x="854" y="11198"/>
                      </a:lnTo>
                      <a:lnTo>
                        <a:pt x="899" y="11198"/>
                      </a:lnTo>
                      <a:lnTo>
                        <a:pt x="899" y="2094"/>
                      </a:lnTo>
                      <a:lnTo>
                        <a:pt x="73" y="1312"/>
                      </a:lnTo>
                      <a:lnTo>
                        <a:pt x="73" y="863"/>
                      </a:lnTo>
                      <a:lnTo>
                        <a:pt x="854" y="153"/>
                      </a:lnTo>
                      <a:cubicBezTo>
                        <a:pt x="899" y="153"/>
                        <a:pt x="935" y="108"/>
                        <a:pt x="935" y="72"/>
                      </a:cubicBezTo>
                      <a:cubicBezTo>
                        <a:pt x="935" y="36"/>
                        <a:pt x="899" y="0"/>
                        <a:pt x="8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11"/>
                <p:cNvSpPr/>
                <p:nvPr/>
              </p:nvSpPr>
              <p:spPr>
                <a:xfrm rot="-5400000">
                  <a:off x="6504517" y="2716702"/>
                  <a:ext cx="112113" cy="1292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90" name="Google Shape;490;p11"/>
              <p:cNvSpPr/>
              <p:nvPr/>
            </p:nvSpPr>
            <p:spPr>
              <a:xfrm>
                <a:off x="8005342" y="4409457"/>
                <a:ext cx="315833" cy="1501226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2130" y="0"/>
                    </a:moveTo>
                    <a:cubicBezTo>
                      <a:pt x="2094" y="0"/>
                      <a:pt x="2058" y="36"/>
                      <a:pt x="2058" y="72"/>
                    </a:cubicBezTo>
                    <a:cubicBezTo>
                      <a:pt x="2058" y="108"/>
                      <a:pt x="2058" y="108"/>
                      <a:pt x="2094" y="153"/>
                    </a:cubicBezTo>
                    <a:lnTo>
                      <a:pt x="2094" y="3523"/>
                    </a:lnTo>
                    <a:lnTo>
                      <a:pt x="3029" y="4377"/>
                    </a:lnTo>
                    <a:lnTo>
                      <a:pt x="3029" y="7450"/>
                    </a:lnTo>
                    <a:lnTo>
                      <a:pt x="2166" y="8241"/>
                    </a:lnTo>
                    <a:lnTo>
                      <a:pt x="2166" y="6327"/>
                    </a:lnTo>
                    <a:cubicBezTo>
                      <a:pt x="2166" y="6327"/>
                      <a:pt x="2202" y="6291"/>
                      <a:pt x="2202" y="6255"/>
                    </a:cubicBezTo>
                    <a:cubicBezTo>
                      <a:pt x="2202" y="6219"/>
                      <a:pt x="2166" y="6174"/>
                      <a:pt x="2130" y="6174"/>
                    </a:cubicBezTo>
                    <a:cubicBezTo>
                      <a:pt x="2094" y="6174"/>
                      <a:pt x="2058" y="6219"/>
                      <a:pt x="2058" y="6255"/>
                    </a:cubicBezTo>
                    <a:cubicBezTo>
                      <a:pt x="2058" y="6291"/>
                      <a:pt x="2058" y="6327"/>
                      <a:pt x="2094" y="6327"/>
                    </a:cubicBezTo>
                    <a:lnTo>
                      <a:pt x="2094" y="11755"/>
                    </a:lnTo>
                    <a:lnTo>
                      <a:pt x="1609" y="11306"/>
                    </a:lnTo>
                    <a:lnTo>
                      <a:pt x="1609" y="2849"/>
                    </a:lnTo>
                    <a:cubicBezTo>
                      <a:pt x="1645" y="2849"/>
                      <a:pt x="1645" y="2804"/>
                      <a:pt x="1645" y="2768"/>
                    </a:cubicBezTo>
                    <a:cubicBezTo>
                      <a:pt x="1645" y="2732"/>
                      <a:pt x="1609" y="2696"/>
                      <a:pt x="1573" y="2696"/>
                    </a:cubicBezTo>
                    <a:cubicBezTo>
                      <a:pt x="1528" y="2696"/>
                      <a:pt x="1492" y="2732"/>
                      <a:pt x="1492" y="2768"/>
                    </a:cubicBezTo>
                    <a:cubicBezTo>
                      <a:pt x="1492" y="2804"/>
                      <a:pt x="1528" y="2849"/>
                      <a:pt x="1573" y="2849"/>
                    </a:cubicBezTo>
                    <a:lnTo>
                      <a:pt x="1573" y="11342"/>
                    </a:lnTo>
                    <a:lnTo>
                      <a:pt x="2094" y="11836"/>
                    </a:lnTo>
                    <a:lnTo>
                      <a:pt x="2094" y="13031"/>
                    </a:lnTo>
                    <a:lnTo>
                      <a:pt x="1007" y="12016"/>
                    </a:lnTo>
                    <a:lnTo>
                      <a:pt x="1007" y="8574"/>
                    </a:lnTo>
                    <a:lnTo>
                      <a:pt x="72" y="7747"/>
                    </a:lnTo>
                    <a:lnTo>
                      <a:pt x="72" y="4646"/>
                    </a:lnTo>
                    <a:lnTo>
                      <a:pt x="1007" y="3820"/>
                    </a:lnTo>
                    <a:lnTo>
                      <a:pt x="1007" y="413"/>
                    </a:lnTo>
                    <a:cubicBezTo>
                      <a:pt x="1043" y="413"/>
                      <a:pt x="1043" y="377"/>
                      <a:pt x="1043" y="377"/>
                    </a:cubicBezTo>
                    <a:cubicBezTo>
                      <a:pt x="1043" y="333"/>
                      <a:pt x="1007" y="297"/>
                      <a:pt x="971" y="297"/>
                    </a:cubicBezTo>
                    <a:cubicBezTo>
                      <a:pt x="935" y="297"/>
                      <a:pt x="899" y="333"/>
                      <a:pt x="899" y="377"/>
                    </a:cubicBezTo>
                    <a:cubicBezTo>
                      <a:pt x="899" y="377"/>
                      <a:pt x="899" y="413"/>
                      <a:pt x="935" y="413"/>
                    </a:cubicBezTo>
                    <a:lnTo>
                      <a:pt x="935" y="3784"/>
                    </a:lnTo>
                    <a:lnTo>
                      <a:pt x="0" y="4646"/>
                    </a:lnTo>
                    <a:lnTo>
                      <a:pt x="0" y="7747"/>
                    </a:lnTo>
                    <a:lnTo>
                      <a:pt x="935" y="8610"/>
                    </a:lnTo>
                    <a:lnTo>
                      <a:pt x="935" y="12061"/>
                    </a:lnTo>
                    <a:lnTo>
                      <a:pt x="2094" y="13103"/>
                    </a:lnTo>
                    <a:lnTo>
                      <a:pt x="2094" y="14568"/>
                    </a:lnTo>
                    <a:lnTo>
                      <a:pt x="2166" y="14568"/>
                    </a:lnTo>
                    <a:lnTo>
                      <a:pt x="2166" y="8313"/>
                    </a:lnTo>
                    <a:lnTo>
                      <a:pt x="3065" y="7450"/>
                    </a:lnTo>
                    <a:lnTo>
                      <a:pt x="3065" y="4341"/>
                    </a:lnTo>
                    <a:lnTo>
                      <a:pt x="2166" y="3478"/>
                    </a:lnTo>
                    <a:lnTo>
                      <a:pt x="2166" y="153"/>
                    </a:lnTo>
                    <a:cubicBezTo>
                      <a:pt x="2166" y="108"/>
                      <a:pt x="2202" y="108"/>
                      <a:pt x="2202" y="72"/>
                    </a:cubicBezTo>
                    <a:cubicBezTo>
                      <a:pt x="2202" y="36"/>
                      <a:pt x="2166" y="0"/>
                      <a:pt x="21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1" name="Google Shape;491;p11"/>
              <p:cNvGrpSpPr/>
              <p:nvPr/>
            </p:nvGrpSpPr>
            <p:grpSpPr>
              <a:xfrm rot="5400000">
                <a:off x="6845441" y="4670098"/>
                <a:ext cx="1682787" cy="798387"/>
                <a:chOff x="7395926" y="4345146"/>
                <a:chExt cx="1682787" cy="798387"/>
              </a:xfrm>
            </p:grpSpPr>
            <p:sp>
              <p:nvSpPr>
                <p:cNvPr id="492" name="Google Shape;492;p11"/>
                <p:cNvSpPr/>
                <p:nvPr/>
              </p:nvSpPr>
              <p:spPr>
                <a:xfrm rot="-5400000">
                  <a:off x="8692399" y="4649854"/>
                  <a:ext cx="101087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11"/>
                <p:cNvSpPr/>
                <p:nvPr/>
              </p:nvSpPr>
              <p:spPr>
                <a:xfrm rot="-5400000">
                  <a:off x="8086771" y="4047928"/>
                  <a:ext cx="301097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11"/>
                <p:cNvSpPr/>
                <p:nvPr/>
              </p:nvSpPr>
              <p:spPr>
                <a:xfrm rot="-5400000">
                  <a:off x="8461381" y="4526204"/>
                  <a:ext cx="107476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11"/>
                <p:cNvSpPr/>
                <p:nvPr/>
              </p:nvSpPr>
              <p:spPr>
                <a:xfrm rot="-5400000">
                  <a:off x="8756285" y="4786901"/>
                  <a:ext cx="112216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11"/>
                <p:cNvSpPr/>
                <p:nvPr/>
              </p:nvSpPr>
              <p:spPr>
                <a:xfrm rot="-5400000">
                  <a:off x="8397441" y="4161376"/>
                  <a:ext cx="231645" cy="1130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8" h="10975" extrusionOk="0">
                      <a:moveTo>
                        <a:pt x="1574" y="1"/>
                      </a:moveTo>
                      <a:cubicBezTo>
                        <a:pt x="1529" y="1"/>
                        <a:pt x="1493" y="1"/>
                        <a:pt x="1493" y="37"/>
                      </a:cubicBezTo>
                      <a:lnTo>
                        <a:pt x="1493" y="73"/>
                      </a:lnTo>
                      <a:lnTo>
                        <a:pt x="594" y="936"/>
                      </a:lnTo>
                      <a:lnTo>
                        <a:pt x="594" y="8350"/>
                      </a:lnTo>
                      <a:lnTo>
                        <a:pt x="73" y="7901"/>
                      </a:lnTo>
                      <a:lnTo>
                        <a:pt x="73" y="5133"/>
                      </a:lnTo>
                      <a:cubicBezTo>
                        <a:pt x="109" y="5133"/>
                        <a:pt x="145" y="5097"/>
                        <a:pt x="145" y="5052"/>
                      </a:cubicBezTo>
                      <a:cubicBezTo>
                        <a:pt x="145" y="5016"/>
                        <a:pt x="109" y="5016"/>
                        <a:pt x="73" y="5016"/>
                      </a:cubicBezTo>
                      <a:cubicBezTo>
                        <a:pt x="37" y="5016"/>
                        <a:pt x="1" y="5016"/>
                        <a:pt x="1" y="5052"/>
                      </a:cubicBezTo>
                      <a:cubicBezTo>
                        <a:pt x="1" y="5097"/>
                        <a:pt x="1" y="5133"/>
                        <a:pt x="37" y="5133"/>
                      </a:cubicBezTo>
                      <a:lnTo>
                        <a:pt x="37" y="7937"/>
                      </a:lnTo>
                      <a:lnTo>
                        <a:pt x="2167" y="9887"/>
                      </a:lnTo>
                      <a:lnTo>
                        <a:pt x="2167" y="10974"/>
                      </a:lnTo>
                      <a:lnTo>
                        <a:pt x="2203" y="10974"/>
                      </a:lnTo>
                      <a:lnTo>
                        <a:pt x="2203" y="7523"/>
                      </a:lnTo>
                      <a:cubicBezTo>
                        <a:pt x="2248" y="7487"/>
                        <a:pt x="2248" y="7487"/>
                        <a:pt x="2248" y="7451"/>
                      </a:cubicBezTo>
                      <a:cubicBezTo>
                        <a:pt x="2248" y="7415"/>
                        <a:pt x="2203" y="7379"/>
                        <a:pt x="2167" y="7379"/>
                      </a:cubicBezTo>
                      <a:cubicBezTo>
                        <a:pt x="2131" y="7379"/>
                        <a:pt x="2095" y="7415"/>
                        <a:pt x="2095" y="7451"/>
                      </a:cubicBezTo>
                      <a:cubicBezTo>
                        <a:pt x="2095" y="7487"/>
                        <a:pt x="2131" y="7487"/>
                        <a:pt x="2167" y="7523"/>
                      </a:cubicBezTo>
                      <a:lnTo>
                        <a:pt x="2167" y="9249"/>
                      </a:lnTo>
                      <a:lnTo>
                        <a:pt x="1044" y="8242"/>
                      </a:lnTo>
                      <a:lnTo>
                        <a:pt x="1044" y="1277"/>
                      </a:lnTo>
                      <a:cubicBezTo>
                        <a:pt x="1079" y="1277"/>
                        <a:pt x="1079" y="1232"/>
                        <a:pt x="1079" y="1232"/>
                      </a:cubicBezTo>
                      <a:cubicBezTo>
                        <a:pt x="1079" y="1196"/>
                        <a:pt x="1044" y="1160"/>
                        <a:pt x="1008" y="1160"/>
                      </a:cubicBezTo>
                      <a:cubicBezTo>
                        <a:pt x="972" y="1160"/>
                        <a:pt x="936" y="1196"/>
                        <a:pt x="936" y="1232"/>
                      </a:cubicBezTo>
                      <a:lnTo>
                        <a:pt x="972" y="1277"/>
                      </a:lnTo>
                      <a:lnTo>
                        <a:pt x="972" y="8242"/>
                      </a:lnTo>
                      <a:lnTo>
                        <a:pt x="2167" y="9321"/>
                      </a:lnTo>
                      <a:lnTo>
                        <a:pt x="2167" y="9815"/>
                      </a:lnTo>
                      <a:lnTo>
                        <a:pt x="630" y="8422"/>
                      </a:lnTo>
                      <a:lnTo>
                        <a:pt x="630" y="936"/>
                      </a:lnTo>
                      <a:lnTo>
                        <a:pt x="1529" y="109"/>
                      </a:lnTo>
                      <a:lnTo>
                        <a:pt x="1574" y="109"/>
                      </a:lnTo>
                      <a:cubicBezTo>
                        <a:pt x="1610" y="109"/>
                        <a:pt x="1646" y="109"/>
                        <a:pt x="1646" y="37"/>
                      </a:cubicBezTo>
                      <a:cubicBezTo>
                        <a:pt x="1646" y="1"/>
                        <a:pt x="1610" y="1"/>
                        <a:pt x="157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" name="Google Shape;497;p11"/>
                <p:cNvSpPr/>
                <p:nvPr/>
              </p:nvSpPr>
              <p:spPr>
                <a:xfrm rot="-5400000">
                  <a:off x="8765560" y="4263645"/>
                  <a:ext cx="15869" cy="610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5924" extrusionOk="0">
                      <a:moveTo>
                        <a:pt x="72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72" y="5923"/>
                      </a:lnTo>
                      <a:lnTo>
                        <a:pt x="72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11"/>
                <p:cNvSpPr/>
                <p:nvPr/>
              </p:nvSpPr>
              <p:spPr>
                <a:xfrm rot="-5400000">
                  <a:off x="8399296" y="3893668"/>
                  <a:ext cx="227936" cy="1130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0975" extrusionOk="0">
                      <a:moveTo>
                        <a:pt x="81" y="1"/>
                      </a:moveTo>
                      <a:cubicBezTo>
                        <a:pt x="36" y="1"/>
                        <a:pt x="0" y="37"/>
                        <a:pt x="0" y="73"/>
                      </a:cubicBezTo>
                      <a:cubicBezTo>
                        <a:pt x="0" y="109"/>
                        <a:pt x="36" y="154"/>
                        <a:pt x="81" y="154"/>
                      </a:cubicBezTo>
                      <a:lnTo>
                        <a:pt x="81" y="1457"/>
                      </a:lnTo>
                      <a:lnTo>
                        <a:pt x="1016" y="2320"/>
                      </a:lnTo>
                      <a:lnTo>
                        <a:pt x="1016" y="9923"/>
                      </a:lnTo>
                      <a:lnTo>
                        <a:pt x="2139" y="10974"/>
                      </a:lnTo>
                      <a:lnTo>
                        <a:pt x="2211" y="10974"/>
                      </a:lnTo>
                      <a:lnTo>
                        <a:pt x="1052" y="9923"/>
                      </a:lnTo>
                      <a:lnTo>
                        <a:pt x="1052" y="2320"/>
                      </a:lnTo>
                      <a:lnTo>
                        <a:pt x="153" y="1457"/>
                      </a:lnTo>
                      <a:lnTo>
                        <a:pt x="153" y="154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11"/>
                <p:cNvSpPr/>
                <p:nvPr/>
              </p:nvSpPr>
              <p:spPr>
                <a:xfrm rot="-5400000">
                  <a:off x="8196511" y="3733541"/>
                  <a:ext cx="224226" cy="1540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14947" extrusionOk="0">
                      <a:moveTo>
                        <a:pt x="82" y="1"/>
                      </a:moveTo>
                      <a:cubicBezTo>
                        <a:pt x="46" y="1"/>
                        <a:pt x="1" y="37"/>
                        <a:pt x="1" y="81"/>
                      </a:cubicBezTo>
                      <a:cubicBezTo>
                        <a:pt x="1" y="117"/>
                        <a:pt x="1" y="153"/>
                        <a:pt x="46" y="153"/>
                      </a:cubicBezTo>
                      <a:lnTo>
                        <a:pt x="46" y="5653"/>
                      </a:lnTo>
                      <a:lnTo>
                        <a:pt x="980" y="6480"/>
                      </a:lnTo>
                      <a:lnTo>
                        <a:pt x="980" y="13895"/>
                      </a:lnTo>
                      <a:lnTo>
                        <a:pt x="2104" y="14946"/>
                      </a:lnTo>
                      <a:lnTo>
                        <a:pt x="2176" y="14946"/>
                      </a:lnTo>
                      <a:lnTo>
                        <a:pt x="1052" y="13859"/>
                      </a:lnTo>
                      <a:lnTo>
                        <a:pt x="1052" y="6480"/>
                      </a:lnTo>
                      <a:lnTo>
                        <a:pt x="118" y="5618"/>
                      </a:lnTo>
                      <a:lnTo>
                        <a:pt x="118" y="153"/>
                      </a:lnTo>
                      <a:cubicBezTo>
                        <a:pt x="154" y="153"/>
                        <a:pt x="154" y="117"/>
                        <a:pt x="154" y="81"/>
                      </a:cubicBezTo>
                      <a:cubicBezTo>
                        <a:pt x="154" y="37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0" name="Google Shape;500;p11"/>
              <p:cNvGrpSpPr/>
              <p:nvPr/>
            </p:nvGrpSpPr>
            <p:grpSpPr>
              <a:xfrm>
                <a:off x="8955494" y="4059703"/>
                <a:ext cx="293675" cy="1609627"/>
                <a:chOff x="5908569" y="193003"/>
                <a:chExt cx="293675" cy="1609627"/>
              </a:xfrm>
            </p:grpSpPr>
            <p:sp>
              <p:nvSpPr>
                <p:cNvPr id="501" name="Google Shape;501;p11"/>
                <p:cNvSpPr/>
                <p:nvPr/>
              </p:nvSpPr>
              <p:spPr>
                <a:xfrm>
                  <a:off x="6140109" y="1432081"/>
                  <a:ext cx="15869" cy="370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11"/>
                <p:cNvSpPr/>
                <p:nvPr/>
              </p:nvSpPr>
              <p:spPr>
                <a:xfrm>
                  <a:off x="6001206" y="1207965"/>
                  <a:ext cx="154774" cy="594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11"/>
                <p:cNvSpPr/>
                <p:nvPr/>
              </p:nvSpPr>
              <p:spPr>
                <a:xfrm>
                  <a:off x="5959473" y="625470"/>
                  <a:ext cx="107579" cy="1177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11"/>
                <p:cNvSpPr/>
                <p:nvPr/>
              </p:nvSpPr>
              <p:spPr>
                <a:xfrm>
                  <a:off x="6186376" y="1574691"/>
                  <a:ext cx="15869" cy="22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11"/>
                <p:cNvSpPr/>
                <p:nvPr/>
              </p:nvSpPr>
              <p:spPr>
                <a:xfrm>
                  <a:off x="5908569" y="193003"/>
                  <a:ext cx="112113" cy="1609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6" name="Google Shape;506;p11"/>
              <p:cNvGrpSpPr/>
              <p:nvPr/>
            </p:nvGrpSpPr>
            <p:grpSpPr>
              <a:xfrm rot="-5400000" flipH="1">
                <a:off x="-27024" y="4233978"/>
                <a:ext cx="1292874" cy="613216"/>
                <a:chOff x="5914137" y="3257003"/>
                <a:chExt cx="1292874" cy="613216"/>
              </a:xfrm>
            </p:grpSpPr>
            <p:sp>
              <p:nvSpPr>
                <p:cNvPr id="507" name="Google Shape;507;p11"/>
                <p:cNvSpPr/>
                <p:nvPr/>
              </p:nvSpPr>
              <p:spPr>
                <a:xfrm rot="-5400000">
                  <a:off x="6554441" y="2716650"/>
                  <a:ext cx="112216" cy="11929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11"/>
                <p:cNvSpPr/>
                <p:nvPr/>
              </p:nvSpPr>
              <p:spPr>
                <a:xfrm rot="-5400000">
                  <a:off x="6994376" y="3110221"/>
                  <a:ext cx="65846" cy="359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509;p11"/>
                <p:cNvSpPr/>
                <p:nvPr/>
              </p:nvSpPr>
              <p:spPr>
                <a:xfrm rot="-5400000">
                  <a:off x="6735999" y="2998163"/>
                  <a:ext cx="112113" cy="82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11"/>
                <p:cNvSpPr/>
                <p:nvPr/>
              </p:nvSpPr>
              <p:spPr>
                <a:xfrm rot="-5400000">
                  <a:off x="6541508" y="3065814"/>
                  <a:ext cx="157556" cy="1173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1388" extrusionOk="0">
                      <a:moveTo>
                        <a:pt x="747" y="0"/>
                      </a:moveTo>
                      <a:cubicBezTo>
                        <a:pt x="711" y="0"/>
                        <a:pt x="675" y="36"/>
                        <a:pt x="675" y="72"/>
                      </a:cubicBezTo>
                      <a:cubicBezTo>
                        <a:pt x="675" y="72"/>
                        <a:pt x="711" y="117"/>
                        <a:pt x="711" y="153"/>
                      </a:cubicBezTo>
                      <a:lnTo>
                        <a:pt x="711" y="8988"/>
                      </a:lnTo>
                      <a:lnTo>
                        <a:pt x="1421" y="9590"/>
                      </a:lnTo>
                      <a:lnTo>
                        <a:pt x="1421" y="10408"/>
                      </a:lnTo>
                      <a:lnTo>
                        <a:pt x="109" y="9248"/>
                      </a:lnTo>
                      <a:lnTo>
                        <a:pt x="109" y="5653"/>
                      </a:lnTo>
                      <a:cubicBezTo>
                        <a:pt x="145" y="5653"/>
                        <a:pt x="145" y="5617"/>
                        <a:pt x="145" y="5582"/>
                      </a:cubicBezTo>
                      <a:cubicBezTo>
                        <a:pt x="145" y="5546"/>
                        <a:pt x="109" y="5510"/>
                        <a:pt x="73" y="5510"/>
                      </a:cubicBezTo>
                      <a:cubicBezTo>
                        <a:pt x="37" y="5510"/>
                        <a:pt x="1" y="5546"/>
                        <a:pt x="1" y="5582"/>
                      </a:cubicBezTo>
                      <a:cubicBezTo>
                        <a:pt x="1" y="5617"/>
                        <a:pt x="37" y="5653"/>
                        <a:pt x="37" y="5653"/>
                      </a:cubicBezTo>
                      <a:lnTo>
                        <a:pt x="37" y="9248"/>
                      </a:lnTo>
                      <a:lnTo>
                        <a:pt x="1421" y="10489"/>
                      </a:lnTo>
                      <a:lnTo>
                        <a:pt x="1421" y="11387"/>
                      </a:lnTo>
                      <a:lnTo>
                        <a:pt x="1457" y="11387"/>
                      </a:lnTo>
                      <a:lnTo>
                        <a:pt x="1457" y="2472"/>
                      </a:lnTo>
                      <a:cubicBezTo>
                        <a:pt x="1493" y="2472"/>
                        <a:pt x="1529" y="2436"/>
                        <a:pt x="1529" y="2400"/>
                      </a:cubicBezTo>
                      <a:cubicBezTo>
                        <a:pt x="1529" y="2364"/>
                        <a:pt x="1493" y="2319"/>
                        <a:pt x="1457" y="2319"/>
                      </a:cubicBezTo>
                      <a:cubicBezTo>
                        <a:pt x="1385" y="2319"/>
                        <a:pt x="1349" y="2364"/>
                        <a:pt x="1349" y="2400"/>
                      </a:cubicBezTo>
                      <a:cubicBezTo>
                        <a:pt x="1349" y="2436"/>
                        <a:pt x="1385" y="2472"/>
                        <a:pt x="1421" y="2472"/>
                      </a:cubicBezTo>
                      <a:lnTo>
                        <a:pt x="1421" y="9509"/>
                      </a:lnTo>
                      <a:lnTo>
                        <a:pt x="783" y="8952"/>
                      </a:lnTo>
                      <a:lnTo>
                        <a:pt x="783" y="153"/>
                      </a:lnTo>
                      <a:cubicBezTo>
                        <a:pt x="819" y="117"/>
                        <a:pt x="854" y="117"/>
                        <a:pt x="854" y="72"/>
                      </a:cubicBezTo>
                      <a:cubicBezTo>
                        <a:pt x="854" y="36"/>
                        <a:pt x="819" y="0"/>
                        <a:pt x="7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11"/>
                <p:cNvSpPr/>
                <p:nvPr/>
              </p:nvSpPr>
              <p:spPr>
                <a:xfrm rot="-5400000">
                  <a:off x="6654906" y="2967148"/>
                  <a:ext cx="112216" cy="9919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11"/>
                <p:cNvSpPr/>
                <p:nvPr/>
              </p:nvSpPr>
              <p:spPr>
                <a:xfrm rot="-5400000">
                  <a:off x="7148990" y="3673303"/>
                  <a:ext cx="14942" cy="1010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981" extrusionOk="0">
                      <a:moveTo>
                        <a:pt x="73" y="1"/>
                      </a:moveTo>
                      <a:cubicBezTo>
                        <a:pt x="37" y="1"/>
                        <a:pt x="1" y="46"/>
                        <a:pt x="1" y="82"/>
                      </a:cubicBezTo>
                      <a:cubicBezTo>
                        <a:pt x="1" y="117"/>
                        <a:pt x="37" y="153"/>
                        <a:pt x="37" y="153"/>
                      </a:cubicBezTo>
                      <a:lnTo>
                        <a:pt x="37" y="980"/>
                      </a:lnTo>
                      <a:lnTo>
                        <a:pt x="109" y="980"/>
                      </a:lnTo>
                      <a:lnTo>
                        <a:pt x="109" y="153"/>
                      </a:lnTo>
                      <a:cubicBezTo>
                        <a:pt x="145" y="153"/>
                        <a:pt x="145" y="117"/>
                        <a:pt x="145" y="82"/>
                      </a:cubicBezTo>
                      <a:cubicBezTo>
                        <a:pt x="145" y="4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11"/>
                <p:cNvSpPr/>
                <p:nvPr/>
              </p:nvSpPr>
              <p:spPr>
                <a:xfrm rot="-5400000">
                  <a:off x="6581798" y="3245007"/>
                  <a:ext cx="96450" cy="1153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854" y="0"/>
                      </a:moveTo>
                      <a:cubicBezTo>
                        <a:pt x="818" y="0"/>
                        <a:pt x="783" y="36"/>
                        <a:pt x="783" y="72"/>
                      </a:cubicBezTo>
                      <a:lnTo>
                        <a:pt x="783" y="108"/>
                      </a:lnTo>
                      <a:lnTo>
                        <a:pt x="1" y="827"/>
                      </a:lnTo>
                      <a:lnTo>
                        <a:pt x="1" y="1348"/>
                      </a:lnTo>
                      <a:lnTo>
                        <a:pt x="854" y="2130"/>
                      </a:lnTo>
                      <a:lnTo>
                        <a:pt x="854" y="11198"/>
                      </a:lnTo>
                      <a:lnTo>
                        <a:pt x="899" y="11198"/>
                      </a:lnTo>
                      <a:lnTo>
                        <a:pt x="899" y="2094"/>
                      </a:lnTo>
                      <a:lnTo>
                        <a:pt x="73" y="1312"/>
                      </a:lnTo>
                      <a:lnTo>
                        <a:pt x="73" y="863"/>
                      </a:lnTo>
                      <a:lnTo>
                        <a:pt x="854" y="153"/>
                      </a:lnTo>
                      <a:cubicBezTo>
                        <a:pt x="899" y="153"/>
                        <a:pt x="935" y="108"/>
                        <a:pt x="935" y="72"/>
                      </a:cubicBezTo>
                      <a:cubicBezTo>
                        <a:pt x="935" y="36"/>
                        <a:pt x="899" y="0"/>
                        <a:pt x="8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11"/>
                <p:cNvSpPr/>
                <p:nvPr/>
              </p:nvSpPr>
              <p:spPr>
                <a:xfrm rot="-5400000">
                  <a:off x="6504517" y="2716702"/>
                  <a:ext cx="112113" cy="1292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15" name="Google Shape;515;p11"/>
              <p:cNvSpPr/>
              <p:nvPr/>
            </p:nvSpPr>
            <p:spPr>
              <a:xfrm flipH="1">
                <a:off x="903011" y="4409457"/>
                <a:ext cx="315833" cy="1501226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2130" y="0"/>
                    </a:moveTo>
                    <a:cubicBezTo>
                      <a:pt x="2094" y="0"/>
                      <a:pt x="2058" y="36"/>
                      <a:pt x="2058" y="72"/>
                    </a:cubicBezTo>
                    <a:cubicBezTo>
                      <a:pt x="2058" y="108"/>
                      <a:pt x="2058" y="108"/>
                      <a:pt x="2094" y="153"/>
                    </a:cubicBezTo>
                    <a:lnTo>
                      <a:pt x="2094" y="3523"/>
                    </a:lnTo>
                    <a:lnTo>
                      <a:pt x="3029" y="4377"/>
                    </a:lnTo>
                    <a:lnTo>
                      <a:pt x="3029" y="7450"/>
                    </a:lnTo>
                    <a:lnTo>
                      <a:pt x="2166" y="8241"/>
                    </a:lnTo>
                    <a:lnTo>
                      <a:pt x="2166" y="6327"/>
                    </a:lnTo>
                    <a:cubicBezTo>
                      <a:pt x="2166" y="6327"/>
                      <a:pt x="2202" y="6291"/>
                      <a:pt x="2202" y="6255"/>
                    </a:cubicBezTo>
                    <a:cubicBezTo>
                      <a:pt x="2202" y="6219"/>
                      <a:pt x="2166" y="6174"/>
                      <a:pt x="2130" y="6174"/>
                    </a:cubicBezTo>
                    <a:cubicBezTo>
                      <a:pt x="2094" y="6174"/>
                      <a:pt x="2058" y="6219"/>
                      <a:pt x="2058" y="6255"/>
                    </a:cubicBezTo>
                    <a:cubicBezTo>
                      <a:pt x="2058" y="6291"/>
                      <a:pt x="2058" y="6327"/>
                      <a:pt x="2094" y="6327"/>
                    </a:cubicBezTo>
                    <a:lnTo>
                      <a:pt x="2094" y="11755"/>
                    </a:lnTo>
                    <a:lnTo>
                      <a:pt x="1609" y="11306"/>
                    </a:lnTo>
                    <a:lnTo>
                      <a:pt x="1609" y="2849"/>
                    </a:lnTo>
                    <a:cubicBezTo>
                      <a:pt x="1645" y="2849"/>
                      <a:pt x="1645" y="2804"/>
                      <a:pt x="1645" y="2768"/>
                    </a:cubicBezTo>
                    <a:cubicBezTo>
                      <a:pt x="1645" y="2732"/>
                      <a:pt x="1609" y="2696"/>
                      <a:pt x="1573" y="2696"/>
                    </a:cubicBezTo>
                    <a:cubicBezTo>
                      <a:pt x="1528" y="2696"/>
                      <a:pt x="1492" y="2732"/>
                      <a:pt x="1492" y="2768"/>
                    </a:cubicBezTo>
                    <a:cubicBezTo>
                      <a:pt x="1492" y="2804"/>
                      <a:pt x="1528" y="2849"/>
                      <a:pt x="1573" y="2849"/>
                    </a:cubicBezTo>
                    <a:lnTo>
                      <a:pt x="1573" y="11342"/>
                    </a:lnTo>
                    <a:lnTo>
                      <a:pt x="2094" y="11836"/>
                    </a:lnTo>
                    <a:lnTo>
                      <a:pt x="2094" y="13031"/>
                    </a:lnTo>
                    <a:lnTo>
                      <a:pt x="1007" y="12016"/>
                    </a:lnTo>
                    <a:lnTo>
                      <a:pt x="1007" y="8574"/>
                    </a:lnTo>
                    <a:lnTo>
                      <a:pt x="72" y="7747"/>
                    </a:lnTo>
                    <a:lnTo>
                      <a:pt x="72" y="4646"/>
                    </a:lnTo>
                    <a:lnTo>
                      <a:pt x="1007" y="3820"/>
                    </a:lnTo>
                    <a:lnTo>
                      <a:pt x="1007" y="413"/>
                    </a:lnTo>
                    <a:cubicBezTo>
                      <a:pt x="1043" y="413"/>
                      <a:pt x="1043" y="377"/>
                      <a:pt x="1043" y="377"/>
                    </a:cubicBezTo>
                    <a:cubicBezTo>
                      <a:pt x="1043" y="333"/>
                      <a:pt x="1007" y="297"/>
                      <a:pt x="971" y="297"/>
                    </a:cubicBezTo>
                    <a:cubicBezTo>
                      <a:pt x="935" y="297"/>
                      <a:pt x="899" y="333"/>
                      <a:pt x="899" y="377"/>
                    </a:cubicBezTo>
                    <a:cubicBezTo>
                      <a:pt x="899" y="377"/>
                      <a:pt x="899" y="413"/>
                      <a:pt x="935" y="413"/>
                    </a:cubicBezTo>
                    <a:lnTo>
                      <a:pt x="935" y="3784"/>
                    </a:lnTo>
                    <a:lnTo>
                      <a:pt x="0" y="4646"/>
                    </a:lnTo>
                    <a:lnTo>
                      <a:pt x="0" y="7747"/>
                    </a:lnTo>
                    <a:lnTo>
                      <a:pt x="935" y="8610"/>
                    </a:lnTo>
                    <a:lnTo>
                      <a:pt x="935" y="12061"/>
                    </a:lnTo>
                    <a:lnTo>
                      <a:pt x="2094" y="13103"/>
                    </a:lnTo>
                    <a:lnTo>
                      <a:pt x="2094" y="14568"/>
                    </a:lnTo>
                    <a:lnTo>
                      <a:pt x="2166" y="14568"/>
                    </a:lnTo>
                    <a:lnTo>
                      <a:pt x="2166" y="8313"/>
                    </a:lnTo>
                    <a:lnTo>
                      <a:pt x="3065" y="7450"/>
                    </a:lnTo>
                    <a:lnTo>
                      <a:pt x="3065" y="4341"/>
                    </a:lnTo>
                    <a:lnTo>
                      <a:pt x="2166" y="3478"/>
                    </a:lnTo>
                    <a:lnTo>
                      <a:pt x="2166" y="153"/>
                    </a:lnTo>
                    <a:cubicBezTo>
                      <a:pt x="2166" y="108"/>
                      <a:pt x="2202" y="108"/>
                      <a:pt x="2202" y="72"/>
                    </a:cubicBezTo>
                    <a:cubicBezTo>
                      <a:pt x="2202" y="36"/>
                      <a:pt x="2166" y="0"/>
                      <a:pt x="21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16" name="Google Shape;516;p11"/>
              <p:cNvGrpSpPr/>
              <p:nvPr/>
            </p:nvGrpSpPr>
            <p:grpSpPr>
              <a:xfrm rot="-5400000" flipH="1">
                <a:off x="695958" y="4670098"/>
                <a:ext cx="1682787" cy="798387"/>
                <a:chOff x="7395926" y="4345146"/>
                <a:chExt cx="1682787" cy="798387"/>
              </a:xfrm>
            </p:grpSpPr>
            <p:sp>
              <p:nvSpPr>
                <p:cNvPr id="517" name="Google Shape;517;p11"/>
                <p:cNvSpPr/>
                <p:nvPr/>
              </p:nvSpPr>
              <p:spPr>
                <a:xfrm rot="-5400000">
                  <a:off x="8692399" y="4649854"/>
                  <a:ext cx="101087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" name="Google Shape;518;p11"/>
                <p:cNvSpPr/>
                <p:nvPr/>
              </p:nvSpPr>
              <p:spPr>
                <a:xfrm rot="-5400000">
                  <a:off x="8086771" y="4047928"/>
                  <a:ext cx="301097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" name="Google Shape;519;p11"/>
                <p:cNvSpPr/>
                <p:nvPr/>
              </p:nvSpPr>
              <p:spPr>
                <a:xfrm rot="-5400000">
                  <a:off x="8461381" y="4526204"/>
                  <a:ext cx="107476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" name="Google Shape;520;p11"/>
                <p:cNvSpPr/>
                <p:nvPr/>
              </p:nvSpPr>
              <p:spPr>
                <a:xfrm rot="-5400000">
                  <a:off x="8756285" y="4786901"/>
                  <a:ext cx="112216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521;p11"/>
                <p:cNvSpPr/>
                <p:nvPr/>
              </p:nvSpPr>
              <p:spPr>
                <a:xfrm rot="-5400000">
                  <a:off x="8397441" y="4161376"/>
                  <a:ext cx="231645" cy="1130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8" h="10975" extrusionOk="0">
                      <a:moveTo>
                        <a:pt x="1574" y="1"/>
                      </a:moveTo>
                      <a:cubicBezTo>
                        <a:pt x="1529" y="1"/>
                        <a:pt x="1493" y="1"/>
                        <a:pt x="1493" y="37"/>
                      </a:cubicBezTo>
                      <a:lnTo>
                        <a:pt x="1493" y="73"/>
                      </a:lnTo>
                      <a:lnTo>
                        <a:pt x="594" y="936"/>
                      </a:lnTo>
                      <a:lnTo>
                        <a:pt x="594" y="8350"/>
                      </a:lnTo>
                      <a:lnTo>
                        <a:pt x="73" y="7901"/>
                      </a:lnTo>
                      <a:lnTo>
                        <a:pt x="73" y="5133"/>
                      </a:lnTo>
                      <a:cubicBezTo>
                        <a:pt x="109" y="5133"/>
                        <a:pt x="145" y="5097"/>
                        <a:pt x="145" y="5052"/>
                      </a:cubicBezTo>
                      <a:cubicBezTo>
                        <a:pt x="145" y="5016"/>
                        <a:pt x="109" y="5016"/>
                        <a:pt x="73" y="5016"/>
                      </a:cubicBezTo>
                      <a:cubicBezTo>
                        <a:pt x="37" y="5016"/>
                        <a:pt x="1" y="5016"/>
                        <a:pt x="1" y="5052"/>
                      </a:cubicBezTo>
                      <a:cubicBezTo>
                        <a:pt x="1" y="5097"/>
                        <a:pt x="1" y="5133"/>
                        <a:pt x="37" y="5133"/>
                      </a:cubicBezTo>
                      <a:lnTo>
                        <a:pt x="37" y="7937"/>
                      </a:lnTo>
                      <a:lnTo>
                        <a:pt x="2167" y="9887"/>
                      </a:lnTo>
                      <a:lnTo>
                        <a:pt x="2167" y="10974"/>
                      </a:lnTo>
                      <a:lnTo>
                        <a:pt x="2203" y="10974"/>
                      </a:lnTo>
                      <a:lnTo>
                        <a:pt x="2203" y="7523"/>
                      </a:lnTo>
                      <a:cubicBezTo>
                        <a:pt x="2248" y="7487"/>
                        <a:pt x="2248" y="7487"/>
                        <a:pt x="2248" y="7451"/>
                      </a:cubicBezTo>
                      <a:cubicBezTo>
                        <a:pt x="2248" y="7415"/>
                        <a:pt x="2203" y="7379"/>
                        <a:pt x="2167" y="7379"/>
                      </a:cubicBezTo>
                      <a:cubicBezTo>
                        <a:pt x="2131" y="7379"/>
                        <a:pt x="2095" y="7415"/>
                        <a:pt x="2095" y="7451"/>
                      </a:cubicBezTo>
                      <a:cubicBezTo>
                        <a:pt x="2095" y="7487"/>
                        <a:pt x="2131" y="7487"/>
                        <a:pt x="2167" y="7523"/>
                      </a:cubicBezTo>
                      <a:lnTo>
                        <a:pt x="2167" y="9249"/>
                      </a:lnTo>
                      <a:lnTo>
                        <a:pt x="1044" y="8242"/>
                      </a:lnTo>
                      <a:lnTo>
                        <a:pt x="1044" y="1277"/>
                      </a:lnTo>
                      <a:cubicBezTo>
                        <a:pt x="1079" y="1277"/>
                        <a:pt x="1079" y="1232"/>
                        <a:pt x="1079" y="1232"/>
                      </a:cubicBezTo>
                      <a:cubicBezTo>
                        <a:pt x="1079" y="1196"/>
                        <a:pt x="1044" y="1160"/>
                        <a:pt x="1008" y="1160"/>
                      </a:cubicBezTo>
                      <a:cubicBezTo>
                        <a:pt x="972" y="1160"/>
                        <a:pt x="936" y="1196"/>
                        <a:pt x="936" y="1232"/>
                      </a:cubicBezTo>
                      <a:lnTo>
                        <a:pt x="972" y="1277"/>
                      </a:lnTo>
                      <a:lnTo>
                        <a:pt x="972" y="8242"/>
                      </a:lnTo>
                      <a:lnTo>
                        <a:pt x="2167" y="9321"/>
                      </a:lnTo>
                      <a:lnTo>
                        <a:pt x="2167" y="9815"/>
                      </a:lnTo>
                      <a:lnTo>
                        <a:pt x="630" y="8422"/>
                      </a:lnTo>
                      <a:lnTo>
                        <a:pt x="630" y="936"/>
                      </a:lnTo>
                      <a:lnTo>
                        <a:pt x="1529" y="109"/>
                      </a:lnTo>
                      <a:lnTo>
                        <a:pt x="1574" y="109"/>
                      </a:lnTo>
                      <a:cubicBezTo>
                        <a:pt x="1610" y="109"/>
                        <a:pt x="1646" y="109"/>
                        <a:pt x="1646" y="37"/>
                      </a:cubicBezTo>
                      <a:cubicBezTo>
                        <a:pt x="1646" y="1"/>
                        <a:pt x="1610" y="1"/>
                        <a:pt x="157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" name="Google Shape;522;p11"/>
                <p:cNvSpPr/>
                <p:nvPr/>
              </p:nvSpPr>
              <p:spPr>
                <a:xfrm rot="-5400000">
                  <a:off x="8765560" y="4263645"/>
                  <a:ext cx="15869" cy="610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5924" extrusionOk="0">
                      <a:moveTo>
                        <a:pt x="72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72" y="5923"/>
                      </a:lnTo>
                      <a:lnTo>
                        <a:pt x="72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" name="Google Shape;523;p11"/>
                <p:cNvSpPr/>
                <p:nvPr/>
              </p:nvSpPr>
              <p:spPr>
                <a:xfrm rot="-5400000">
                  <a:off x="8399296" y="3893668"/>
                  <a:ext cx="227936" cy="1130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0975" extrusionOk="0">
                      <a:moveTo>
                        <a:pt x="81" y="1"/>
                      </a:moveTo>
                      <a:cubicBezTo>
                        <a:pt x="36" y="1"/>
                        <a:pt x="0" y="37"/>
                        <a:pt x="0" y="73"/>
                      </a:cubicBezTo>
                      <a:cubicBezTo>
                        <a:pt x="0" y="109"/>
                        <a:pt x="36" y="154"/>
                        <a:pt x="81" y="154"/>
                      </a:cubicBezTo>
                      <a:lnTo>
                        <a:pt x="81" y="1457"/>
                      </a:lnTo>
                      <a:lnTo>
                        <a:pt x="1016" y="2320"/>
                      </a:lnTo>
                      <a:lnTo>
                        <a:pt x="1016" y="9923"/>
                      </a:lnTo>
                      <a:lnTo>
                        <a:pt x="2139" y="10974"/>
                      </a:lnTo>
                      <a:lnTo>
                        <a:pt x="2211" y="10974"/>
                      </a:lnTo>
                      <a:lnTo>
                        <a:pt x="1052" y="9923"/>
                      </a:lnTo>
                      <a:lnTo>
                        <a:pt x="1052" y="2320"/>
                      </a:lnTo>
                      <a:lnTo>
                        <a:pt x="153" y="1457"/>
                      </a:lnTo>
                      <a:lnTo>
                        <a:pt x="153" y="154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" name="Google Shape;524;p11"/>
                <p:cNvSpPr/>
                <p:nvPr/>
              </p:nvSpPr>
              <p:spPr>
                <a:xfrm rot="-5400000">
                  <a:off x="8196511" y="3733541"/>
                  <a:ext cx="224226" cy="1540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14947" extrusionOk="0">
                      <a:moveTo>
                        <a:pt x="82" y="1"/>
                      </a:moveTo>
                      <a:cubicBezTo>
                        <a:pt x="46" y="1"/>
                        <a:pt x="1" y="37"/>
                        <a:pt x="1" y="81"/>
                      </a:cubicBezTo>
                      <a:cubicBezTo>
                        <a:pt x="1" y="117"/>
                        <a:pt x="1" y="153"/>
                        <a:pt x="46" y="153"/>
                      </a:cubicBezTo>
                      <a:lnTo>
                        <a:pt x="46" y="5653"/>
                      </a:lnTo>
                      <a:lnTo>
                        <a:pt x="980" y="6480"/>
                      </a:lnTo>
                      <a:lnTo>
                        <a:pt x="980" y="13895"/>
                      </a:lnTo>
                      <a:lnTo>
                        <a:pt x="2104" y="14946"/>
                      </a:lnTo>
                      <a:lnTo>
                        <a:pt x="2176" y="14946"/>
                      </a:lnTo>
                      <a:lnTo>
                        <a:pt x="1052" y="13859"/>
                      </a:lnTo>
                      <a:lnTo>
                        <a:pt x="1052" y="6480"/>
                      </a:lnTo>
                      <a:lnTo>
                        <a:pt x="118" y="5618"/>
                      </a:lnTo>
                      <a:lnTo>
                        <a:pt x="118" y="153"/>
                      </a:lnTo>
                      <a:cubicBezTo>
                        <a:pt x="154" y="153"/>
                        <a:pt x="154" y="117"/>
                        <a:pt x="154" y="81"/>
                      </a:cubicBezTo>
                      <a:cubicBezTo>
                        <a:pt x="154" y="37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5" name="Google Shape;525;p11"/>
              <p:cNvGrpSpPr/>
              <p:nvPr/>
            </p:nvGrpSpPr>
            <p:grpSpPr>
              <a:xfrm flipH="1">
                <a:off x="-24984" y="4059703"/>
                <a:ext cx="293675" cy="1609627"/>
                <a:chOff x="5908569" y="193003"/>
                <a:chExt cx="293675" cy="1609627"/>
              </a:xfrm>
            </p:grpSpPr>
            <p:sp>
              <p:nvSpPr>
                <p:cNvPr id="526" name="Google Shape;526;p11"/>
                <p:cNvSpPr/>
                <p:nvPr/>
              </p:nvSpPr>
              <p:spPr>
                <a:xfrm>
                  <a:off x="6140109" y="1432081"/>
                  <a:ext cx="15869" cy="370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" name="Google Shape;527;p11"/>
                <p:cNvSpPr/>
                <p:nvPr/>
              </p:nvSpPr>
              <p:spPr>
                <a:xfrm>
                  <a:off x="6001206" y="1207965"/>
                  <a:ext cx="154774" cy="594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p11"/>
                <p:cNvSpPr/>
                <p:nvPr/>
              </p:nvSpPr>
              <p:spPr>
                <a:xfrm>
                  <a:off x="5959473" y="625470"/>
                  <a:ext cx="107579" cy="1177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529;p11"/>
                <p:cNvSpPr/>
                <p:nvPr/>
              </p:nvSpPr>
              <p:spPr>
                <a:xfrm>
                  <a:off x="6186376" y="1574691"/>
                  <a:ext cx="15869" cy="22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530;p11"/>
                <p:cNvSpPr/>
                <p:nvPr/>
              </p:nvSpPr>
              <p:spPr>
                <a:xfrm>
                  <a:off x="5908569" y="193003"/>
                  <a:ext cx="112113" cy="1609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31" name="Google Shape;531;p11"/>
            <p:cNvGrpSpPr/>
            <p:nvPr/>
          </p:nvGrpSpPr>
          <p:grpSpPr>
            <a:xfrm>
              <a:off x="-24984" y="-770526"/>
              <a:ext cx="9274153" cy="2016535"/>
              <a:chOff x="-24984" y="-589176"/>
              <a:chExt cx="9274153" cy="2016535"/>
            </a:xfrm>
          </p:grpSpPr>
          <p:grpSp>
            <p:nvGrpSpPr>
              <p:cNvPr id="532" name="Google Shape;532;p11"/>
              <p:cNvGrpSpPr/>
              <p:nvPr/>
            </p:nvGrpSpPr>
            <p:grpSpPr>
              <a:xfrm rot="5400000" flipH="1">
                <a:off x="7958337" y="474315"/>
                <a:ext cx="1292874" cy="613216"/>
                <a:chOff x="5914137" y="3257003"/>
                <a:chExt cx="1292874" cy="613216"/>
              </a:xfrm>
            </p:grpSpPr>
            <p:sp>
              <p:nvSpPr>
                <p:cNvPr id="533" name="Google Shape;533;p11"/>
                <p:cNvSpPr/>
                <p:nvPr/>
              </p:nvSpPr>
              <p:spPr>
                <a:xfrm rot="-5400000">
                  <a:off x="6554441" y="2716650"/>
                  <a:ext cx="112216" cy="11929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11"/>
                <p:cNvSpPr/>
                <p:nvPr/>
              </p:nvSpPr>
              <p:spPr>
                <a:xfrm rot="-5400000">
                  <a:off x="6994376" y="3110221"/>
                  <a:ext cx="65846" cy="359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535;p11"/>
                <p:cNvSpPr/>
                <p:nvPr/>
              </p:nvSpPr>
              <p:spPr>
                <a:xfrm rot="-5400000">
                  <a:off x="6735999" y="2998163"/>
                  <a:ext cx="112113" cy="82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536;p11"/>
                <p:cNvSpPr/>
                <p:nvPr/>
              </p:nvSpPr>
              <p:spPr>
                <a:xfrm rot="-5400000">
                  <a:off x="6541508" y="3065814"/>
                  <a:ext cx="157556" cy="1173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1388" extrusionOk="0">
                      <a:moveTo>
                        <a:pt x="747" y="0"/>
                      </a:moveTo>
                      <a:cubicBezTo>
                        <a:pt x="711" y="0"/>
                        <a:pt x="675" y="36"/>
                        <a:pt x="675" y="72"/>
                      </a:cubicBezTo>
                      <a:cubicBezTo>
                        <a:pt x="675" y="72"/>
                        <a:pt x="711" y="117"/>
                        <a:pt x="711" y="153"/>
                      </a:cubicBezTo>
                      <a:lnTo>
                        <a:pt x="711" y="8988"/>
                      </a:lnTo>
                      <a:lnTo>
                        <a:pt x="1421" y="9590"/>
                      </a:lnTo>
                      <a:lnTo>
                        <a:pt x="1421" y="10408"/>
                      </a:lnTo>
                      <a:lnTo>
                        <a:pt x="109" y="9248"/>
                      </a:lnTo>
                      <a:lnTo>
                        <a:pt x="109" y="5653"/>
                      </a:lnTo>
                      <a:cubicBezTo>
                        <a:pt x="145" y="5653"/>
                        <a:pt x="145" y="5617"/>
                        <a:pt x="145" y="5582"/>
                      </a:cubicBezTo>
                      <a:cubicBezTo>
                        <a:pt x="145" y="5546"/>
                        <a:pt x="109" y="5510"/>
                        <a:pt x="73" y="5510"/>
                      </a:cubicBezTo>
                      <a:cubicBezTo>
                        <a:pt x="37" y="5510"/>
                        <a:pt x="1" y="5546"/>
                        <a:pt x="1" y="5582"/>
                      </a:cubicBezTo>
                      <a:cubicBezTo>
                        <a:pt x="1" y="5617"/>
                        <a:pt x="37" y="5653"/>
                        <a:pt x="37" y="5653"/>
                      </a:cubicBezTo>
                      <a:lnTo>
                        <a:pt x="37" y="9248"/>
                      </a:lnTo>
                      <a:lnTo>
                        <a:pt x="1421" y="10489"/>
                      </a:lnTo>
                      <a:lnTo>
                        <a:pt x="1421" y="11387"/>
                      </a:lnTo>
                      <a:lnTo>
                        <a:pt x="1457" y="11387"/>
                      </a:lnTo>
                      <a:lnTo>
                        <a:pt x="1457" y="2472"/>
                      </a:lnTo>
                      <a:cubicBezTo>
                        <a:pt x="1493" y="2472"/>
                        <a:pt x="1529" y="2436"/>
                        <a:pt x="1529" y="2400"/>
                      </a:cubicBezTo>
                      <a:cubicBezTo>
                        <a:pt x="1529" y="2364"/>
                        <a:pt x="1493" y="2319"/>
                        <a:pt x="1457" y="2319"/>
                      </a:cubicBezTo>
                      <a:cubicBezTo>
                        <a:pt x="1385" y="2319"/>
                        <a:pt x="1349" y="2364"/>
                        <a:pt x="1349" y="2400"/>
                      </a:cubicBezTo>
                      <a:cubicBezTo>
                        <a:pt x="1349" y="2436"/>
                        <a:pt x="1385" y="2472"/>
                        <a:pt x="1421" y="2472"/>
                      </a:cubicBezTo>
                      <a:lnTo>
                        <a:pt x="1421" y="9509"/>
                      </a:lnTo>
                      <a:lnTo>
                        <a:pt x="783" y="8952"/>
                      </a:lnTo>
                      <a:lnTo>
                        <a:pt x="783" y="153"/>
                      </a:lnTo>
                      <a:cubicBezTo>
                        <a:pt x="819" y="117"/>
                        <a:pt x="854" y="117"/>
                        <a:pt x="854" y="72"/>
                      </a:cubicBezTo>
                      <a:cubicBezTo>
                        <a:pt x="854" y="36"/>
                        <a:pt x="819" y="0"/>
                        <a:pt x="7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" name="Google Shape;537;p11"/>
                <p:cNvSpPr/>
                <p:nvPr/>
              </p:nvSpPr>
              <p:spPr>
                <a:xfrm rot="-5400000">
                  <a:off x="6654906" y="2967148"/>
                  <a:ext cx="112216" cy="9919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" name="Google Shape;538;p11"/>
                <p:cNvSpPr/>
                <p:nvPr/>
              </p:nvSpPr>
              <p:spPr>
                <a:xfrm rot="-5400000">
                  <a:off x="7148990" y="3673303"/>
                  <a:ext cx="14942" cy="1010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981" extrusionOk="0">
                      <a:moveTo>
                        <a:pt x="73" y="1"/>
                      </a:moveTo>
                      <a:cubicBezTo>
                        <a:pt x="37" y="1"/>
                        <a:pt x="1" y="46"/>
                        <a:pt x="1" y="82"/>
                      </a:cubicBezTo>
                      <a:cubicBezTo>
                        <a:pt x="1" y="117"/>
                        <a:pt x="37" y="153"/>
                        <a:pt x="37" y="153"/>
                      </a:cubicBezTo>
                      <a:lnTo>
                        <a:pt x="37" y="980"/>
                      </a:lnTo>
                      <a:lnTo>
                        <a:pt x="109" y="980"/>
                      </a:lnTo>
                      <a:lnTo>
                        <a:pt x="109" y="153"/>
                      </a:lnTo>
                      <a:cubicBezTo>
                        <a:pt x="145" y="153"/>
                        <a:pt x="145" y="117"/>
                        <a:pt x="145" y="82"/>
                      </a:cubicBezTo>
                      <a:cubicBezTo>
                        <a:pt x="145" y="4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539;p11"/>
                <p:cNvSpPr/>
                <p:nvPr/>
              </p:nvSpPr>
              <p:spPr>
                <a:xfrm rot="-5400000">
                  <a:off x="6581798" y="3245007"/>
                  <a:ext cx="96450" cy="1153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854" y="0"/>
                      </a:moveTo>
                      <a:cubicBezTo>
                        <a:pt x="818" y="0"/>
                        <a:pt x="783" y="36"/>
                        <a:pt x="783" y="72"/>
                      </a:cubicBezTo>
                      <a:lnTo>
                        <a:pt x="783" y="108"/>
                      </a:lnTo>
                      <a:lnTo>
                        <a:pt x="1" y="827"/>
                      </a:lnTo>
                      <a:lnTo>
                        <a:pt x="1" y="1348"/>
                      </a:lnTo>
                      <a:lnTo>
                        <a:pt x="854" y="2130"/>
                      </a:lnTo>
                      <a:lnTo>
                        <a:pt x="854" y="11198"/>
                      </a:lnTo>
                      <a:lnTo>
                        <a:pt x="899" y="11198"/>
                      </a:lnTo>
                      <a:lnTo>
                        <a:pt x="899" y="2094"/>
                      </a:lnTo>
                      <a:lnTo>
                        <a:pt x="73" y="1312"/>
                      </a:lnTo>
                      <a:lnTo>
                        <a:pt x="73" y="863"/>
                      </a:lnTo>
                      <a:lnTo>
                        <a:pt x="854" y="153"/>
                      </a:lnTo>
                      <a:cubicBezTo>
                        <a:pt x="899" y="153"/>
                        <a:pt x="935" y="108"/>
                        <a:pt x="935" y="72"/>
                      </a:cubicBezTo>
                      <a:cubicBezTo>
                        <a:pt x="935" y="36"/>
                        <a:pt x="899" y="0"/>
                        <a:pt x="8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" name="Google Shape;540;p11"/>
                <p:cNvSpPr/>
                <p:nvPr/>
              </p:nvSpPr>
              <p:spPr>
                <a:xfrm rot="-5400000">
                  <a:off x="6504517" y="2716702"/>
                  <a:ext cx="112113" cy="1292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41" name="Google Shape;541;p11"/>
              <p:cNvSpPr/>
              <p:nvPr/>
            </p:nvSpPr>
            <p:spPr>
              <a:xfrm rot="10800000" flipH="1">
                <a:off x="8005342" y="-589175"/>
                <a:ext cx="315833" cy="1501226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2130" y="0"/>
                    </a:moveTo>
                    <a:cubicBezTo>
                      <a:pt x="2094" y="0"/>
                      <a:pt x="2058" y="36"/>
                      <a:pt x="2058" y="72"/>
                    </a:cubicBezTo>
                    <a:cubicBezTo>
                      <a:pt x="2058" y="108"/>
                      <a:pt x="2058" y="108"/>
                      <a:pt x="2094" y="153"/>
                    </a:cubicBezTo>
                    <a:lnTo>
                      <a:pt x="2094" y="3523"/>
                    </a:lnTo>
                    <a:lnTo>
                      <a:pt x="3029" y="4377"/>
                    </a:lnTo>
                    <a:lnTo>
                      <a:pt x="3029" y="7450"/>
                    </a:lnTo>
                    <a:lnTo>
                      <a:pt x="2166" y="8241"/>
                    </a:lnTo>
                    <a:lnTo>
                      <a:pt x="2166" y="6327"/>
                    </a:lnTo>
                    <a:cubicBezTo>
                      <a:pt x="2166" y="6327"/>
                      <a:pt x="2202" y="6291"/>
                      <a:pt x="2202" y="6255"/>
                    </a:cubicBezTo>
                    <a:cubicBezTo>
                      <a:pt x="2202" y="6219"/>
                      <a:pt x="2166" y="6174"/>
                      <a:pt x="2130" y="6174"/>
                    </a:cubicBezTo>
                    <a:cubicBezTo>
                      <a:pt x="2094" y="6174"/>
                      <a:pt x="2058" y="6219"/>
                      <a:pt x="2058" y="6255"/>
                    </a:cubicBezTo>
                    <a:cubicBezTo>
                      <a:pt x="2058" y="6291"/>
                      <a:pt x="2058" y="6327"/>
                      <a:pt x="2094" y="6327"/>
                    </a:cubicBezTo>
                    <a:lnTo>
                      <a:pt x="2094" y="11755"/>
                    </a:lnTo>
                    <a:lnTo>
                      <a:pt x="1609" y="11306"/>
                    </a:lnTo>
                    <a:lnTo>
                      <a:pt x="1609" y="2849"/>
                    </a:lnTo>
                    <a:cubicBezTo>
                      <a:pt x="1645" y="2849"/>
                      <a:pt x="1645" y="2804"/>
                      <a:pt x="1645" y="2768"/>
                    </a:cubicBezTo>
                    <a:cubicBezTo>
                      <a:pt x="1645" y="2732"/>
                      <a:pt x="1609" y="2696"/>
                      <a:pt x="1573" y="2696"/>
                    </a:cubicBezTo>
                    <a:cubicBezTo>
                      <a:pt x="1528" y="2696"/>
                      <a:pt x="1492" y="2732"/>
                      <a:pt x="1492" y="2768"/>
                    </a:cubicBezTo>
                    <a:cubicBezTo>
                      <a:pt x="1492" y="2804"/>
                      <a:pt x="1528" y="2849"/>
                      <a:pt x="1573" y="2849"/>
                    </a:cubicBezTo>
                    <a:lnTo>
                      <a:pt x="1573" y="11342"/>
                    </a:lnTo>
                    <a:lnTo>
                      <a:pt x="2094" y="11836"/>
                    </a:lnTo>
                    <a:lnTo>
                      <a:pt x="2094" y="13031"/>
                    </a:lnTo>
                    <a:lnTo>
                      <a:pt x="1007" y="12016"/>
                    </a:lnTo>
                    <a:lnTo>
                      <a:pt x="1007" y="8574"/>
                    </a:lnTo>
                    <a:lnTo>
                      <a:pt x="72" y="7747"/>
                    </a:lnTo>
                    <a:lnTo>
                      <a:pt x="72" y="4646"/>
                    </a:lnTo>
                    <a:lnTo>
                      <a:pt x="1007" y="3820"/>
                    </a:lnTo>
                    <a:lnTo>
                      <a:pt x="1007" y="413"/>
                    </a:lnTo>
                    <a:cubicBezTo>
                      <a:pt x="1043" y="413"/>
                      <a:pt x="1043" y="377"/>
                      <a:pt x="1043" y="377"/>
                    </a:cubicBezTo>
                    <a:cubicBezTo>
                      <a:pt x="1043" y="333"/>
                      <a:pt x="1007" y="297"/>
                      <a:pt x="971" y="297"/>
                    </a:cubicBezTo>
                    <a:cubicBezTo>
                      <a:pt x="935" y="297"/>
                      <a:pt x="899" y="333"/>
                      <a:pt x="899" y="377"/>
                    </a:cubicBezTo>
                    <a:cubicBezTo>
                      <a:pt x="899" y="377"/>
                      <a:pt x="899" y="413"/>
                      <a:pt x="935" y="413"/>
                    </a:cubicBezTo>
                    <a:lnTo>
                      <a:pt x="935" y="3784"/>
                    </a:lnTo>
                    <a:lnTo>
                      <a:pt x="0" y="4646"/>
                    </a:lnTo>
                    <a:lnTo>
                      <a:pt x="0" y="7747"/>
                    </a:lnTo>
                    <a:lnTo>
                      <a:pt x="935" y="8610"/>
                    </a:lnTo>
                    <a:lnTo>
                      <a:pt x="935" y="12061"/>
                    </a:lnTo>
                    <a:lnTo>
                      <a:pt x="2094" y="13103"/>
                    </a:lnTo>
                    <a:lnTo>
                      <a:pt x="2094" y="14568"/>
                    </a:lnTo>
                    <a:lnTo>
                      <a:pt x="2166" y="14568"/>
                    </a:lnTo>
                    <a:lnTo>
                      <a:pt x="2166" y="8313"/>
                    </a:lnTo>
                    <a:lnTo>
                      <a:pt x="3065" y="7450"/>
                    </a:lnTo>
                    <a:lnTo>
                      <a:pt x="3065" y="4341"/>
                    </a:lnTo>
                    <a:lnTo>
                      <a:pt x="2166" y="3478"/>
                    </a:lnTo>
                    <a:lnTo>
                      <a:pt x="2166" y="153"/>
                    </a:lnTo>
                    <a:cubicBezTo>
                      <a:pt x="2166" y="108"/>
                      <a:pt x="2202" y="108"/>
                      <a:pt x="2202" y="72"/>
                    </a:cubicBezTo>
                    <a:cubicBezTo>
                      <a:pt x="2202" y="36"/>
                      <a:pt x="2166" y="0"/>
                      <a:pt x="21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42" name="Google Shape;542;p11"/>
              <p:cNvGrpSpPr/>
              <p:nvPr/>
            </p:nvGrpSpPr>
            <p:grpSpPr>
              <a:xfrm rot="5400000" flipH="1">
                <a:off x="6845441" y="-146976"/>
                <a:ext cx="1682787" cy="798387"/>
                <a:chOff x="7395926" y="4345146"/>
                <a:chExt cx="1682787" cy="798387"/>
              </a:xfrm>
            </p:grpSpPr>
            <p:sp>
              <p:nvSpPr>
                <p:cNvPr id="543" name="Google Shape;543;p11"/>
                <p:cNvSpPr/>
                <p:nvPr/>
              </p:nvSpPr>
              <p:spPr>
                <a:xfrm rot="-5400000">
                  <a:off x="8692399" y="4649854"/>
                  <a:ext cx="101087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" name="Google Shape;544;p11"/>
                <p:cNvSpPr/>
                <p:nvPr/>
              </p:nvSpPr>
              <p:spPr>
                <a:xfrm rot="-5400000">
                  <a:off x="8086771" y="4047928"/>
                  <a:ext cx="301097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" name="Google Shape;545;p11"/>
                <p:cNvSpPr/>
                <p:nvPr/>
              </p:nvSpPr>
              <p:spPr>
                <a:xfrm rot="-5400000">
                  <a:off x="8461381" y="4526204"/>
                  <a:ext cx="107476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" name="Google Shape;546;p11"/>
                <p:cNvSpPr/>
                <p:nvPr/>
              </p:nvSpPr>
              <p:spPr>
                <a:xfrm rot="-5400000">
                  <a:off x="8756285" y="4786901"/>
                  <a:ext cx="112216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" name="Google Shape;547;p11"/>
                <p:cNvSpPr/>
                <p:nvPr/>
              </p:nvSpPr>
              <p:spPr>
                <a:xfrm rot="-5400000">
                  <a:off x="8397441" y="4161376"/>
                  <a:ext cx="231645" cy="1130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8" h="10975" extrusionOk="0">
                      <a:moveTo>
                        <a:pt x="1574" y="1"/>
                      </a:moveTo>
                      <a:cubicBezTo>
                        <a:pt x="1529" y="1"/>
                        <a:pt x="1493" y="1"/>
                        <a:pt x="1493" y="37"/>
                      </a:cubicBezTo>
                      <a:lnTo>
                        <a:pt x="1493" y="73"/>
                      </a:lnTo>
                      <a:lnTo>
                        <a:pt x="594" y="936"/>
                      </a:lnTo>
                      <a:lnTo>
                        <a:pt x="594" y="8350"/>
                      </a:lnTo>
                      <a:lnTo>
                        <a:pt x="73" y="7901"/>
                      </a:lnTo>
                      <a:lnTo>
                        <a:pt x="73" y="5133"/>
                      </a:lnTo>
                      <a:cubicBezTo>
                        <a:pt x="109" y="5133"/>
                        <a:pt x="145" y="5097"/>
                        <a:pt x="145" y="5052"/>
                      </a:cubicBezTo>
                      <a:cubicBezTo>
                        <a:pt x="145" y="5016"/>
                        <a:pt x="109" y="5016"/>
                        <a:pt x="73" y="5016"/>
                      </a:cubicBezTo>
                      <a:cubicBezTo>
                        <a:pt x="37" y="5016"/>
                        <a:pt x="1" y="5016"/>
                        <a:pt x="1" y="5052"/>
                      </a:cubicBezTo>
                      <a:cubicBezTo>
                        <a:pt x="1" y="5097"/>
                        <a:pt x="1" y="5133"/>
                        <a:pt x="37" y="5133"/>
                      </a:cubicBezTo>
                      <a:lnTo>
                        <a:pt x="37" y="7937"/>
                      </a:lnTo>
                      <a:lnTo>
                        <a:pt x="2167" y="9887"/>
                      </a:lnTo>
                      <a:lnTo>
                        <a:pt x="2167" y="10974"/>
                      </a:lnTo>
                      <a:lnTo>
                        <a:pt x="2203" y="10974"/>
                      </a:lnTo>
                      <a:lnTo>
                        <a:pt x="2203" y="7523"/>
                      </a:lnTo>
                      <a:cubicBezTo>
                        <a:pt x="2248" y="7487"/>
                        <a:pt x="2248" y="7487"/>
                        <a:pt x="2248" y="7451"/>
                      </a:cubicBezTo>
                      <a:cubicBezTo>
                        <a:pt x="2248" y="7415"/>
                        <a:pt x="2203" y="7379"/>
                        <a:pt x="2167" y="7379"/>
                      </a:cubicBezTo>
                      <a:cubicBezTo>
                        <a:pt x="2131" y="7379"/>
                        <a:pt x="2095" y="7415"/>
                        <a:pt x="2095" y="7451"/>
                      </a:cubicBezTo>
                      <a:cubicBezTo>
                        <a:pt x="2095" y="7487"/>
                        <a:pt x="2131" y="7487"/>
                        <a:pt x="2167" y="7523"/>
                      </a:cubicBezTo>
                      <a:lnTo>
                        <a:pt x="2167" y="9249"/>
                      </a:lnTo>
                      <a:lnTo>
                        <a:pt x="1044" y="8242"/>
                      </a:lnTo>
                      <a:lnTo>
                        <a:pt x="1044" y="1277"/>
                      </a:lnTo>
                      <a:cubicBezTo>
                        <a:pt x="1079" y="1277"/>
                        <a:pt x="1079" y="1232"/>
                        <a:pt x="1079" y="1232"/>
                      </a:cubicBezTo>
                      <a:cubicBezTo>
                        <a:pt x="1079" y="1196"/>
                        <a:pt x="1044" y="1160"/>
                        <a:pt x="1008" y="1160"/>
                      </a:cubicBezTo>
                      <a:cubicBezTo>
                        <a:pt x="972" y="1160"/>
                        <a:pt x="936" y="1196"/>
                        <a:pt x="936" y="1232"/>
                      </a:cubicBezTo>
                      <a:lnTo>
                        <a:pt x="972" y="1277"/>
                      </a:lnTo>
                      <a:lnTo>
                        <a:pt x="972" y="8242"/>
                      </a:lnTo>
                      <a:lnTo>
                        <a:pt x="2167" y="9321"/>
                      </a:lnTo>
                      <a:lnTo>
                        <a:pt x="2167" y="9815"/>
                      </a:lnTo>
                      <a:lnTo>
                        <a:pt x="630" y="8422"/>
                      </a:lnTo>
                      <a:lnTo>
                        <a:pt x="630" y="936"/>
                      </a:lnTo>
                      <a:lnTo>
                        <a:pt x="1529" y="109"/>
                      </a:lnTo>
                      <a:lnTo>
                        <a:pt x="1574" y="109"/>
                      </a:lnTo>
                      <a:cubicBezTo>
                        <a:pt x="1610" y="109"/>
                        <a:pt x="1646" y="109"/>
                        <a:pt x="1646" y="37"/>
                      </a:cubicBezTo>
                      <a:cubicBezTo>
                        <a:pt x="1646" y="1"/>
                        <a:pt x="1610" y="1"/>
                        <a:pt x="157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" name="Google Shape;548;p11"/>
                <p:cNvSpPr/>
                <p:nvPr/>
              </p:nvSpPr>
              <p:spPr>
                <a:xfrm rot="-5400000">
                  <a:off x="8765560" y="4263645"/>
                  <a:ext cx="15869" cy="610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5924" extrusionOk="0">
                      <a:moveTo>
                        <a:pt x="72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72" y="5923"/>
                      </a:lnTo>
                      <a:lnTo>
                        <a:pt x="72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" name="Google Shape;549;p11"/>
                <p:cNvSpPr/>
                <p:nvPr/>
              </p:nvSpPr>
              <p:spPr>
                <a:xfrm rot="-5400000">
                  <a:off x="8399296" y="3893668"/>
                  <a:ext cx="227936" cy="1130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0975" extrusionOk="0">
                      <a:moveTo>
                        <a:pt x="81" y="1"/>
                      </a:moveTo>
                      <a:cubicBezTo>
                        <a:pt x="36" y="1"/>
                        <a:pt x="0" y="37"/>
                        <a:pt x="0" y="73"/>
                      </a:cubicBezTo>
                      <a:cubicBezTo>
                        <a:pt x="0" y="109"/>
                        <a:pt x="36" y="154"/>
                        <a:pt x="81" y="154"/>
                      </a:cubicBezTo>
                      <a:lnTo>
                        <a:pt x="81" y="1457"/>
                      </a:lnTo>
                      <a:lnTo>
                        <a:pt x="1016" y="2320"/>
                      </a:lnTo>
                      <a:lnTo>
                        <a:pt x="1016" y="9923"/>
                      </a:lnTo>
                      <a:lnTo>
                        <a:pt x="2139" y="10974"/>
                      </a:lnTo>
                      <a:lnTo>
                        <a:pt x="2211" y="10974"/>
                      </a:lnTo>
                      <a:lnTo>
                        <a:pt x="1052" y="9923"/>
                      </a:lnTo>
                      <a:lnTo>
                        <a:pt x="1052" y="2320"/>
                      </a:lnTo>
                      <a:lnTo>
                        <a:pt x="153" y="1457"/>
                      </a:lnTo>
                      <a:lnTo>
                        <a:pt x="153" y="154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" name="Google Shape;550;p11"/>
                <p:cNvSpPr/>
                <p:nvPr/>
              </p:nvSpPr>
              <p:spPr>
                <a:xfrm rot="-5400000">
                  <a:off x="8196511" y="3733541"/>
                  <a:ext cx="224226" cy="1540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14947" extrusionOk="0">
                      <a:moveTo>
                        <a:pt x="82" y="1"/>
                      </a:moveTo>
                      <a:cubicBezTo>
                        <a:pt x="46" y="1"/>
                        <a:pt x="1" y="37"/>
                        <a:pt x="1" y="81"/>
                      </a:cubicBezTo>
                      <a:cubicBezTo>
                        <a:pt x="1" y="117"/>
                        <a:pt x="1" y="153"/>
                        <a:pt x="46" y="153"/>
                      </a:cubicBezTo>
                      <a:lnTo>
                        <a:pt x="46" y="5653"/>
                      </a:lnTo>
                      <a:lnTo>
                        <a:pt x="980" y="6480"/>
                      </a:lnTo>
                      <a:lnTo>
                        <a:pt x="980" y="13895"/>
                      </a:lnTo>
                      <a:lnTo>
                        <a:pt x="2104" y="14946"/>
                      </a:lnTo>
                      <a:lnTo>
                        <a:pt x="2176" y="14946"/>
                      </a:lnTo>
                      <a:lnTo>
                        <a:pt x="1052" y="13859"/>
                      </a:lnTo>
                      <a:lnTo>
                        <a:pt x="1052" y="6480"/>
                      </a:lnTo>
                      <a:lnTo>
                        <a:pt x="118" y="5618"/>
                      </a:lnTo>
                      <a:lnTo>
                        <a:pt x="118" y="153"/>
                      </a:lnTo>
                      <a:cubicBezTo>
                        <a:pt x="154" y="153"/>
                        <a:pt x="154" y="117"/>
                        <a:pt x="154" y="81"/>
                      </a:cubicBezTo>
                      <a:cubicBezTo>
                        <a:pt x="154" y="37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1" name="Google Shape;551;p11"/>
              <p:cNvGrpSpPr/>
              <p:nvPr/>
            </p:nvGrpSpPr>
            <p:grpSpPr>
              <a:xfrm rot="10800000" flipH="1">
                <a:off x="8955494" y="-347821"/>
                <a:ext cx="293675" cy="1609627"/>
                <a:chOff x="5908569" y="193003"/>
                <a:chExt cx="293675" cy="1609627"/>
              </a:xfrm>
            </p:grpSpPr>
            <p:sp>
              <p:nvSpPr>
                <p:cNvPr id="552" name="Google Shape;552;p11"/>
                <p:cNvSpPr/>
                <p:nvPr/>
              </p:nvSpPr>
              <p:spPr>
                <a:xfrm>
                  <a:off x="6140109" y="1432081"/>
                  <a:ext cx="15869" cy="370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" name="Google Shape;553;p11"/>
                <p:cNvSpPr/>
                <p:nvPr/>
              </p:nvSpPr>
              <p:spPr>
                <a:xfrm>
                  <a:off x="6001206" y="1207965"/>
                  <a:ext cx="154774" cy="594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11"/>
                <p:cNvSpPr/>
                <p:nvPr/>
              </p:nvSpPr>
              <p:spPr>
                <a:xfrm>
                  <a:off x="5959473" y="625470"/>
                  <a:ext cx="107579" cy="1177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11"/>
                <p:cNvSpPr/>
                <p:nvPr/>
              </p:nvSpPr>
              <p:spPr>
                <a:xfrm>
                  <a:off x="6186376" y="1574691"/>
                  <a:ext cx="15869" cy="22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11"/>
                <p:cNvSpPr/>
                <p:nvPr/>
              </p:nvSpPr>
              <p:spPr>
                <a:xfrm>
                  <a:off x="5908569" y="193003"/>
                  <a:ext cx="112113" cy="1609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7" name="Google Shape;557;p11"/>
              <p:cNvGrpSpPr/>
              <p:nvPr/>
            </p:nvGrpSpPr>
            <p:grpSpPr>
              <a:xfrm rot="-5400000">
                <a:off x="-27024" y="474315"/>
                <a:ext cx="1292874" cy="613216"/>
                <a:chOff x="5914137" y="3257003"/>
                <a:chExt cx="1292874" cy="613216"/>
              </a:xfrm>
            </p:grpSpPr>
            <p:sp>
              <p:nvSpPr>
                <p:cNvPr id="558" name="Google Shape;558;p11"/>
                <p:cNvSpPr/>
                <p:nvPr/>
              </p:nvSpPr>
              <p:spPr>
                <a:xfrm rot="-5400000">
                  <a:off x="6554441" y="2716650"/>
                  <a:ext cx="112216" cy="11929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11577" extrusionOk="0">
                      <a:moveTo>
                        <a:pt x="1016" y="1"/>
                      </a:moveTo>
                      <a:cubicBezTo>
                        <a:pt x="980" y="1"/>
                        <a:pt x="935" y="37"/>
                        <a:pt x="935" y="82"/>
                      </a:cubicBezTo>
                      <a:cubicBezTo>
                        <a:pt x="935" y="118"/>
                        <a:pt x="935" y="154"/>
                        <a:pt x="980" y="154"/>
                      </a:cubicBezTo>
                      <a:lnTo>
                        <a:pt x="980" y="5878"/>
                      </a:lnTo>
                      <a:lnTo>
                        <a:pt x="1" y="6777"/>
                      </a:lnTo>
                      <a:lnTo>
                        <a:pt x="1" y="11576"/>
                      </a:lnTo>
                      <a:lnTo>
                        <a:pt x="82" y="11576"/>
                      </a:lnTo>
                      <a:lnTo>
                        <a:pt x="82" y="6822"/>
                      </a:lnTo>
                      <a:lnTo>
                        <a:pt x="1052" y="5923"/>
                      </a:lnTo>
                      <a:lnTo>
                        <a:pt x="1052" y="154"/>
                      </a:lnTo>
                      <a:cubicBezTo>
                        <a:pt x="1088" y="154"/>
                        <a:pt x="1088" y="118"/>
                        <a:pt x="1088" y="82"/>
                      </a:cubicBezTo>
                      <a:cubicBezTo>
                        <a:pt x="1088" y="37"/>
                        <a:pt x="1052" y="1"/>
                        <a:pt x="101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" name="Google Shape;559;p11"/>
                <p:cNvSpPr/>
                <p:nvPr/>
              </p:nvSpPr>
              <p:spPr>
                <a:xfrm rot="-5400000">
                  <a:off x="6994376" y="3110221"/>
                  <a:ext cx="65846" cy="359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" h="3488" extrusionOk="0">
                      <a:moveTo>
                        <a:pt x="81" y="0"/>
                      </a:moveTo>
                      <a:cubicBezTo>
                        <a:pt x="36" y="0"/>
                        <a:pt x="0" y="0"/>
                        <a:pt x="0" y="81"/>
                      </a:cubicBezTo>
                      <a:cubicBezTo>
                        <a:pt x="0" y="81"/>
                        <a:pt x="36" y="117"/>
                        <a:pt x="81" y="117"/>
                      </a:cubicBezTo>
                      <a:lnTo>
                        <a:pt x="81" y="3002"/>
                      </a:lnTo>
                      <a:lnTo>
                        <a:pt x="566" y="3487"/>
                      </a:lnTo>
                      <a:lnTo>
                        <a:pt x="638" y="3487"/>
                      </a:lnTo>
                      <a:lnTo>
                        <a:pt x="117" y="3002"/>
                      </a:lnTo>
                      <a:lnTo>
                        <a:pt x="117" y="117"/>
                      </a:lnTo>
                      <a:cubicBezTo>
                        <a:pt x="153" y="117"/>
                        <a:pt x="189" y="81"/>
                        <a:pt x="189" y="81"/>
                      </a:cubicBezTo>
                      <a:cubicBezTo>
                        <a:pt x="189" y="0"/>
                        <a:pt x="153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" name="Google Shape;560;p11"/>
                <p:cNvSpPr/>
                <p:nvPr/>
              </p:nvSpPr>
              <p:spPr>
                <a:xfrm rot="-5400000">
                  <a:off x="6735999" y="2998163"/>
                  <a:ext cx="112113" cy="82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8054" extrusionOk="0">
                      <a:moveTo>
                        <a:pt x="1007" y="1"/>
                      </a:moveTo>
                      <a:cubicBezTo>
                        <a:pt x="971" y="1"/>
                        <a:pt x="935" y="37"/>
                        <a:pt x="935" y="73"/>
                      </a:cubicBezTo>
                      <a:cubicBezTo>
                        <a:pt x="935" y="109"/>
                        <a:pt x="935" y="109"/>
                        <a:pt x="971" y="154"/>
                      </a:cubicBezTo>
                      <a:lnTo>
                        <a:pt x="971" y="2023"/>
                      </a:lnTo>
                      <a:lnTo>
                        <a:pt x="0" y="2886"/>
                      </a:lnTo>
                      <a:lnTo>
                        <a:pt x="0" y="8053"/>
                      </a:lnTo>
                      <a:lnTo>
                        <a:pt x="72" y="8053"/>
                      </a:lnTo>
                      <a:lnTo>
                        <a:pt x="72" y="2922"/>
                      </a:lnTo>
                      <a:lnTo>
                        <a:pt x="1052" y="2023"/>
                      </a:lnTo>
                      <a:lnTo>
                        <a:pt x="1052" y="154"/>
                      </a:lnTo>
                      <a:cubicBezTo>
                        <a:pt x="1088" y="109"/>
                        <a:pt x="1088" y="109"/>
                        <a:pt x="1088" y="73"/>
                      </a:cubicBezTo>
                      <a:cubicBezTo>
                        <a:pt x="1088" y="37"/>
                        <a:pt x="1052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561;p11"/>
                <p:cNvSpPr/>
                <p:nvPr/>
              </p:nvSpPr>
              <p:spPr>
                <a:xfrm rot="-5400000">
                  <a:off x="6541508" y="3065814"/>
                  <a:ext cx="157556" cy="1173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11388" extrusionOk="0">
                      <a:moveTo>
                        <a:pt x="747" y="0"/>
                      </a:moveTo>
                      <a:cubicBezTo>
                        <a:pt x="711" y="0"/>
                        <a:pt x="675" y="36"/>
                        <a:pt x="675" y="72"/>
                      </a:cubicBezTo>
                      <a:cubicBezTo>
                        <a:pt x="675" y="72"/>
                        <a:pt x="711" y="117"/>
                        <a:pt x="711" y="153"/>
                      </a:cubicBezTo>
                      <a:lnTo>
                        <a:pt x="711" y="8988"/>
                      </a:lnTo>
                      <a:lnTo>
                        <a:pt x="1421" y="9590"/>
                      </a:lnTo>
                      <a:lnTo>
                        <a:pt x="1421" y="10408"/>
                      </a:lnTo>
                      <a:lnTo>
                        <a:pt x="109" y="9248"/>
                      </a:lnTo>
                      <a:lnTo>
                        <a:pt x="109" y="5653"/>
                      </a:lnTo>
                      <a:cubicBezTo>
                        <a:pt x="145" y="5653"/>
                        <a:pt x="145" y="5617"/>
                        <a:pt x="145" y="5582"/>
                      </a:cubicBezTo>
                      <a:cubicBezTo>
                        <a:pt x="145" y="5546"/>
                        <a:pt x="109" y="5510"/>
                        <a:pt x="73" y="5510"/>
                      </a:cubicBezTo>
                      <a:cubicBezTo>
                        <a:pt x="37" y="5510"/>
                        <a:pt x="1" y="5546"/>
                        <a:pt x="1" y="5582"/>
                      </a:cubicBezTo>
                      <a:cubicBezTo>
                        <a:pt x="1" y="5617"/>
                        <a:pt x="37" y="5653"/>
                        <a:pt x="37" y="5653"/>
                      </a:cubicBezTo>
                      <a:lnTo>
                        <a:pt x="37" y="9248"/>
                      </a:lnTo>
                      <a:lnTo>
                        <a:pt x="1421" y="10489"/>
                      </a:lnTo>
                      <a:lnTo>
                        <a:pt x="1421" y="11387"/>
                      </a:lnTo>
                      <a:lnTo>
                        <a:pt x="1457" y="11387"/>
                      </a:lnTo>
                      <a:lnTo>
                        <a:pt x="1457" y="2472"/>
                      </a:lnTo>
                      <a:cubicBezTo>
                        <a:pt x="1493" y="2472"/>
                        <a:pt x="1529" y="2436"/>
                        <a:pt x="1529" y="2400"/>
                      </a:cubicBezTo>
                      <a:cubicBezTo>
                        <a:pt x="1529" y="2364"/>
                        <a:pt x="1493" y="2319"/>
                        <a:pt x="1457" y="2319"/>
                      </a:cubicBezTo>
                      <a:cubicBezTo>
                        <a:pt x="1385" y="2319"/>
                        <a:pt x="1349" y="2364"/>
                        <a:pt x="1349" y="2400"/>
                      </a:cubicBezTo>
                      <a:cubicBezTo>
                        <a:pt x="1349" y="2436"/>
                        <a:pt x="1385" y="2472"/>
                        <a:pt x="1421" y="2472"/>
                      </a:cubicBezTo>
                      <a:lnTo>
                        <a:pt x="1421" y="9509"/>
                      </a:lnTo>
                      <a:lnTo>
                        <a:pt x="783" y="8952"/>
                      </a:lnTo>
                      <a:lnTo>
                        <a:pt x="783" y="153"/>
                      </a:lnTo>
                      <a:cubicBezTo>
                        <a:pt x="819" y="117"/>
                        <a:pt x="854" y="117"/>
                        <a:pt x="854" y="72"/>
                      </a:cubicBezTo>
                      <a:cubicBezTo>
                        <a:pt x="854" y="36"/>
                        <a:pt x="819" y="0"/>
                        <a:pt x="7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11"/>
                <p:cNvSpPr/>
                <p:nvPr/>
              </p:nvSpPr>
              <p:spPr>
                <a:xfrm rot="-5400000">
                  <a:off x="6654906" y="2967148"/>
                  <a:ext cx="112216" cy="9919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9627" extrusionOk="0">
                      <a:moveTo>
                        <a:pt x="1007" y="1"/>
                      </a:moveTo>
                      <a:cubicBezTo>
                        <a:pt x="971" y="1"/>
                        <a:pt x="935" y="1"/>
                        <a:pt x="935" y="73"/>
                      </a:cubicBezTo>
                      <a:cubicBezTo>
                        <a:pt x="935" y="73"/>
                        <a:pt x="935" y="109"/>
                        <a:pt x="971" y="109"/>
                      </a:cubicBezTo>
                      <a:lnTo>
                        <a:pt x="971" y="3407"/>
                      </a:lnTo>
                      <a:lnTo>
                        <a:pt x="1" y="4270"/>
                      </a:lnTo>
                      <a:lnTo>
                        <a:pt x="37" y="4306"/>
                      </a:lnTo>
                      <a:lnTo>
                        <a:pt x="1" y="4306"/>
                      </a:lnTo>
                      <a:lnTo>
                        <a:pt x="1" y="9626"/>
                      </a:lnTo>
                      <a:lnTo>
                        <a:pt x="73" y="9626"/>
                      </a:lnTo>
                      <a:lnTo>
                        <a:pt x="73" y="4306"/>
                      </a:lnTo>
                      <a:lnTo>
                        <a:pt x="1043" y="3407"/>
                      </a:lnTo>
                      <a:lnTo>
                        <a:pt x="1043" y="109"/>
                      </a:lnTo>
                      <a:cubicBezTo>
                        <a:pt x="1088" y="109"/>
                        <a:pt x="1088" y="73"/>
                        <a:pt x="1088" y="73"/>
                      </a:cubicBezTo>
                      <a:cubicBezTo>
                        <a:pt x="1088" y="1"/>
                        <a:pt x="1043" y="1"/>
                        <a:pt x="10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11"/>
                <p:cNvSpPr/>
                <p:nvPr/>
              </p:nvSpPr>
              <p:spPr>
                <a:xfrm rot="-5400000">
                  <a:off x="7148990" y="3673303"/>
                  <a:ext cx="14942" cy="1010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" h="981" extrusionOk="0">
                      <a:moveTo>
                        <a:pt x="73" y="1"/>
                      </a:moveTo>
                      <a:cubicBezTo>
                        <a:pt x="37" y="1"/>
                        <a:pt x="1" y="46"/>
                        <a:pt x="1" y="82"/>
                      </a:cubicBezTo>
                      <a:cubicBezTo>
                        <a:pt x="1" y="117"/>
                        <a:pt x="37" y="153"/>
                        <a:pt x="37" y="153"/>
                      </a:cubicBezTo>
                      <a:lnTo>
                        <a:pt x="37" y="980"/>
                      </a:lnTo>
                      <a:lnTo>
                        <a:pt x="109" y="980"/>
                      </a:lnTo>
                      <a:lnTo>
                        <a:pt x="109" y="153"/>
                      </a:lnTo>
                      <a:cubicBezTo>
                        <a:pt x="145" y="153"/>
                        <a:pt x="145" y="117"/>
                        <a:pt x="145" y="82"/>
                      </a:cubicBezTo>
                      <a:cubicBezTo>
                        <a:pt x="145" y="46"/>
                        <a:pt x="109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11"/>
                <p:cNvSpPr/>
                <p:nvPr/>
              </p:nvSpPr>
              <p:spPr>
                <a:xfrm rot="-5400000">
                  <a:off x="6581798" y="3245007"/>
                  <a:ext cx="96450" cy="1153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1199" extrusionOk="0">
                      <a:moveTo>
                        <a:pt x="854" y="0"/>
                      </a:moveTo>
                      <a:cubicBezTo>
                        <a:pt x="818" y="0"/>
                        <a:pt x="783" y="36"/>
                        <a:pt x="783" y="72"/>
                      </a:cubicBezTo>
                      <a:lnTo>
                        <a:pt x="783" y="108"/>
                      </a:lnTo>
                      <a:lnTo>
                        <a:pt x="1" y="827"/>
                      </a:lnTo>
                      <a:lnTo>
                        <a:pt x="1" y="1348"/>
                      </a:lnTo>
                      <a:lnTo>
                        <a:pt x="854" y="2130"/>
                      </a:lnTo>
                      <a:lnTo>
                        <a:pt x="854" y="11198"/>
                      </a:lnTo>
                      <a:lnTo>
                        <a:pt x="899" y="11198"/>
                      </a:lnTo>
                      <a:lnTo>
                        <a:pt x="899" y="2094"/>
                      </a:lnTo>
                      <a:lnTo>
                        <a:pt x="73" y="1312"/>
                      </a:lnTo>
                      <a:lnTo>
                        <a:pt x="73" y="863"/>
                      </a:lnTo>
                      <a:lnTo>
                        <a:pt x="854" y="153"/>
                      </a:lnTo>
                      <a:cubicBezTo>
                        <a:pt x="899" y="153"/>
                        <a:pt x="935" y="108"/>
                        <a:pt x="935" y="72"/>
                      </a:cubicBezTo>
                      <a:cubicBezTo>
                        <a:pt x="935" y="36"/>
                        <a:pt x="899" y="0"/>
                        <a:pt x="8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" name="Google Shape;565;p11"/>
                <p:cNvSpPr/>
                <p:nvPr/>
              </p:nvSpPr>
              <p:spPr>
                <a:xfrm rot="-5400000">
                  <a:off x="6504517" y="2716702"/>
                  <a:ext cx="112113" cy="1292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2547" extrusionOk="0">
                      <a:moveTo>
                        <a:pt x="1016" y="0"/>
                      </a:moveTo>
                      <a:cubicBezTo>
                        <a:pt x="971" y="0"/>
                        <a:pt x="935" y="36"/>
                        <a:pt x="935" y="72"/>
                      </a:cubicBezTo>
                      <a:cubicBezTo>
                        <a:pt x="935" y="108"/>
                        <a:pt x="935" y="153"/>
                        <a:pt x="971" y="153"/>
                      </a:cubicBezTo>
                      <a:lnTo>
                        <a:pt x="971" y="6669"/>
                      </a:lnTo>
                      <a:lnTo>
                        <a:pt x="0" y="7567"/>
                      </a:lnTo>
                      <a:lnTo>
                        <a:pt x="0" y="12546"/>
                      </a:lnTo>
                      <a:lnTo>
                        <a:pt x="72" y="12546"/>
                      </a:lnTo>
                      <a:lnTo>
                        <a:pt x="72" y="7603"/>
                      </a:lnTo>
                      <a:lnTo>
                        <a:pt x="1052" y="6705"/>
                      </a:lnTo>
                      <a:lnTo>
                        <a:pt x="1052" y="153"/>
                      </a:lnTo>
                      <a:cubicBezTo>
                        <a:pt x="1088" y="153"/>
                        <a:pt x="1088" y="108"/>
                        <a:pt x="1088" y="72"/>
                      </a:cubicBezTo>
                      <a:cubicBezTo>
                        <a:pt x="1088" y="36"/>
                        <a:pt x="1052" y="0"/>
                        <a:pt x="10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66" name="Google Shape;566;p11"/>
              <p:cNvSpPr/>
              <p:nvPr/>
            </p:nvSpPr>
            <p:spPr>
              <a:xfrm rot="10800000">
                <a:off x="903011" y="-589175"/>
                <a:ext cx="315833" cy="1501226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2130" y="0"/>
                    </a:moveTo>
                    <a:cubicBezTo>
                      <a:pt x="2094" y="0"/>
                      <a:pt x="2058" y="36"/>
                      <a:pt x="2058" y="72"/>
                    </a:cubicBezTo>
                    <a:cubicBezTo>
                      <a:pt x="2058" y="108"/>
                      <a:pt x="2058" y="108"/>
                      <a:pt x="2094" y="153"/>
                    </a:cubicBezTo>
                    <a:lnTo>
                      <a:pt x="2094" y="3523"/>
                    </a:lnTo>
                    <a:lnTo>
                      <a:pt x="3029" y="4377"/>
                    </a:lnTo>
                    <a:lnTo>
                      <a:pt x="3029" y="7450"/>
                    </a:lnTo>
                    <a:lnTo>
                      <a:pt x="2166" y="8241"/>
                    </a:lnTo>
                    <a:lnTo>
                      <a:pt x="2166" y="6327"/>
                    </a:lnTo>
                    <a:cubicBezTo>
                      <a:pt x="2166" y="6327"/>
                      <a:pt x="2202" y="6291"/>
                      <a:pt x="2202" y="6255"/>
                    </a:cubicBezTo>
                    <a:cubicBezTo>
                      <a:pt x="2202" y="6219"/>
                      <a:pt x="2166" y="6174"/>
                      <a:pt x="2130" y="6174"/>
                    </a:cubicBezTo>
                    <a:cubicBezTo>
                      <a:pt x="2094" y="6174"/>
                      <a:pt x="2058" y="6219"/>
                      <a:pt x="2058" y="6255"/>
                    </a:cubicBezTo>
                    <a:cubicBezTo>
                      <a:pt x="2058" y="6291"/>
                      <a:pt x="2058" y="6327"/>
                      <a:pt x="2094" y="6327"/>
                    </a:cubicBezTo>
                    <a:lnTo>
                      <a:pt x="2094" y="11755"/>
                    </a:lnTo>
                    <a:lnTo>
                      <a:pt x="1609" y="11306"/>
                    </a:lnTo>
                    <a:lnTo>
                      <a:pt x="1609" y="2849"/>
                    </a:lnTo>
                    <a:cubicBezTo>
                      <a:pt x="1645" y="2849"/>
                      <a:pt x="1645" y="2804"/>
                      <a:pt x="1645" y="2768"/>
                    </a:cubicBezTo>
                    <a:cubicBezTo>
                      <a:pt x="1645" y="2732"/>
                      <a:pt x="1609" y="2696"/>
                      <a:pt x="1573" y="2696"/>
                    </a:cubicBezTo>
                    <a:cubicBezTo>
                      <a:pt x="1528" y="2696"/>
                      <a:pt x="1492" y="2732"/>
                      <a:pt x="1492" y="2768"/>
                    </a:cubicBezTo>
                    <a:cubicBezTo>
                      <a:pt x="1492" y="2804"/>
                      <a:pt x="1528" y="2849"/>
                      <a:pt x="1573" y="2849"/>
                    </a:cubicBezTo>
                    <a:lnTo>
                      <a:pt x="1573" y="11342"/>
                    </a:lnTo>
                    <a:lnTo>
                      <a:pt x="2094" y="11836"/>
                    </a:lnTo>
                    <a:lnTo>
                      <a:pt x="2094" y="13031"/>
                    </a:lnTo>
                    <a:lnTo>
                      <a:pt x="1007" y="12016"/>
                    </a:lnTo>
                    <a:lnTo>
                      <a:pt x="1007" y="8574"/>
                    </a:lnTo>
                    <a:lnTo>
                      <a:pt x="72" y="7747"/>
                    </a:lnTo>
                    <a:lnTo>
                      <a:pt x="72" y="4646"/>
                    </a:lnTo>
                    <a:lnTo>
                      <a:pt x="1007" y="3820"/>
                    </a:lnTo>
                    <a:lnTo>
                      <a:pt x="1007" y="413"/>
                    </a:lnTo>
                    <a:cubicBezTo>
                      <a:pt x="1043" y="413"/>
                      <a:pt x="1043" y="377"/>
                      <a:pt x="1043" y="377"/>
                    </a:cubicBezTo>
                    <a:cubicBezTo>
                      <a:pt x="1043" y="333"/>
                      <a:pt x="1007" y="297"/>
                      <a:pt x="971" y="297"/>
                    </a:cubicBezTo>
                    <a:cubicBezTo>
                      <a:pt x="935" y="297"/>
                      <a:pt x="899" y="333"/>
                      <a:pt x="899" y="377"/>
                    </a:cubicBezTo>
                    <a:cubicBezTo>
                      <a:pt x="899" y="377"/>
                      <a:pt x="899" y="413"/>
                      <a:pt x="935" y="413"/>
                    </a:cubicBezTo>
                    <a:lnTo>
                      <a:pt x="935" y="3784"/>
                    </a:lnTo>
                    <a:lnTo>
                      <a:pt x="0" y="4646"/>
                    </a:lnTo>
                    <a:lnTo>
                      <a:pt x="0" y="7747"/>
                    </a:lnTo>
                    <a:lnTo>
                      <a:pt x="935" y="8610"/>
                    </a:lnTo>
                    <a:lnTo>
                      <a:pt x="935" y="12061"/>
                    </a:lnTo>
                    <a:lnTo>
                      <a:pt x="2094" y="13103"/>
                    </a:lnTo>
                    <a:lnTo>
                      <a:pt x="2094" y="14568"/>
                    </a:lnTo>
                    <a:lnTo>
                      <a:pt x="2166" y="14568"/>
                    </a:lnTo>
                    <a:lnTo>
                      <a:pt x="2166" y="8313"/>
                    </a:lnTo>
                    <a:lnTo>
                      <a:pt x="3065" y="7450"/>
                    </a:lnTo>
                    <a:lnTo>
                      <a:pt x="3065" y="4341"/>
                    </a:lnTo>
                    <a:lnTo>
                      <a:pt x="2166" y="3478"/>
                    </a:lnTo>
                    <a:lnTo>
                      <a:pt x="2166" y="153"/>
                    </a:lnTo>
                    <a:cubicBezTo>
                      <a:pt x="2166" y="108"/>
                      <a:pt x="2202" y="108"/>
                      <a:pt x="2202" y="72"/>
                    </a:cubicBezTo>
                    <a:cubicBezTo>
                      <a:pt x="2202" y="36"/>
                      <a:pt x="2166" y="0"/>
                      <a:pt x="21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7" name="Google Shape;567;p11"/>
              <p:cNvGrpSpPr/>
              <p:nvPr/>
            </p:nvGrpSpPr>
            <p:grpSpPr>
              <a:xfrm rot="-5400000">
                <a:off x="695958" y="-146976"/>
                <a:ext cx="1682787" cy="798387"/>
                <a:chOff x="7395926" y="4345146"/>
                <a:chExt cx="1682787" cy="798387"/>
              </a:xfrm>
            </p:grpSpPr>
            <p:sp>
              <p:nvSpPr>
                <p:cNvPr id="568" name="Google Shape;568;p11"/>
                <p:cNvSpPr/>
                <p:nvPr/>
              </p:nvSpPr>
              <p:spPr>
                <a:xfrm rot="-5400000">
                  <a:off x="8692399" y="4649854"/>
                  <a:ext cx="101087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" name="Google Shape;569;p11"/>
                <p:cNvSpPr/>
                <p:nvPr/>
              </p:nvSpPr>
              <p:spPr>
                <a:xfrm rot="-5400000">
                  <a:off x="8086771" y="4047928"/>
                  <a:ext cx="301097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" name="Google Shape;570;p11"/>
                <p:cNvSpPr/>
                <p:nvPr/>
              </p:nvSpPr>
              <p:spPr>
                <a:xfrm rot="-5400000">
                  <a:off x="8461381" y="4526204"/>
                  <a:ext cx="107476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" name="Google Shape;571;p11"/>
                <p:cNvSpPr/>
                <p:nvPr/>
              </p:nvSpPr>
              <p:spPr>
                <a:xfrm rot="-5400000">
                  <a:off x="8756285" y="4786901"/>
                  <a:ext cx="112216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" name="Google Shape;572;p11"/>
                <p:cNvSpPr/>
                <p:nvPr/>
              </p:nvSpPr>
              <p:spPr>
                <a:xfrm rot="-5400000">
                  <a:off x="8397441" y="4161376"/>
                  <a:ext cx="231645" cy="1130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8" h="10975" extrusionOk="0">
                      <a:moveTo>
                        <a:pt x="1574" y="1"/>
                      </a:moveTo>
                      <a:cubicBezTo>
                        <a:pt x="1529" y="1"/>
                        <a:pt x="1493" y="1"/>
                        <a:pt x="1493" y="37"/>
                      </a:cubicBezTo>
                      <a:lnTo>
                        <a:pt x="1493" y="73"/>
                      </a:lnTo>
                      <a:lnTo>
                        <a:pt x="594" y="936"/>
                      </a:lnTo>
                      <a:lnTo>
                        <a:pt x="594" y="8350"/>
                      </a:lnTo>
                      <a:lnTo>
                        <a:pt x="73" y="7901"/>
                      </a:lnTo>
                      <a:lnTo>
                        <a:pt x="73" y="5133"/>
                      </a:lnTo>
                      <a:cubicBezTo>
                        <a:pt x="109" y="5133"/>
                        <a:pt x="145" y="5097"/>
                        <a:pt x="145" y="5052"/>
                      </a:cubicBezTo>
                      <a:cubicBezTo>
                        <a:pt x="145" y="5016"/>
                        <a:pt x="109" y="5016"/>
                        <a:pt x="73" y="5016"/>
                      </a:cubicBezTo>
                      <a:cubicBezTo>
                        <a:pt x="37" y="5016"/>
                        <a:pt x="1" y="5016"/>
                        <a:pt x="1" y="5052"/>
                      </a:cubicBezTo>
                      <a:cubicBezTo>
                        <a:pt x="1" y="5097"/>
                        <a:pt x="1" y="5133"/>
                        <a:pt x="37" y="5133"/>
                      </a:cubicBezTo>
                      <a:lnTo>
                        <a:pt x="37" y="7937"/>
                      </a:lnTo>
                      <a:lnTo>
                        <a:pt x="2167" y="9887"/>
                      </a:lnTo>
                      <a:lnTo>
                        <a:pt x="2167" y="10974"/>
                      </a:lnTo>
                      <a:lnTo>
                        <a:pt x="2203" y="10974"/>
                      </a:lnTo>
                      <a:lnTo>
                        <a:pt x="2203" y="7523"/>
                      </a:lnTo>
                      <a:cubicBezTo>
                        <a:pt x="2248" y="7487"/>
                        <a:pt x="2248" y="7487"/>
                        <a:pt x="2248" y="7451"/>
                      </a:cubicBezTo>
                      <a:cubicBezTo>
                        <a:pt x="2248" y="7415"/>
                        <a:pt x="2203" y="7379"/>
                        <a:pt x="2167" y="7379"/>
                      </a:cubicBezTo>
                      <a:cubicBezTo>
                        <a:pt x="2131" y="7379"/>
                        <a:pt x="2095" y="7415"/>
                        <a:pt x="2095" y="7451"/>
                      </a:cubicBezTo>
                      <a:cubicBezTo>
                        <a:pt x="2095" y="7487"/>
                        <a:pt x="2131" y="7487"/>
                        <a:pt x="2167" y="7523"/>
                      </a:cubicBezTo>
                      <a:lnTo>
                        <a:pt x="2167" y="9249"/>
                      </a:lnTo>
                      <a:lnTo>
                        <a:pt x="1044" y="8242"/>
                      </a:lnTo>
                      <a:lnTo>
                        <a:pt x="1044" y="1277"/>
                      </a:lnTo>
                      <a:cubicBezTo>
                        <a:pt x="1079" y="1277"/>
                        <a:pt x="1079" y="1232"/>
                        <a:pt x="1079" y="1232"/>
                      </a:cubicBezTo>
                      <a:cubicBezTo>
                        <a:pt x="1079" y="1196"/>
                        <a:pt x="1044" y="1160"/>
                        <a:pt x="1008" y="1160"/>
                      </a:cubicBezTo>
                      <a:cubicBezTo>
                        <a:pt x="972" y="1160"/>
                        <a:pt x="936" y="1196"/>
                        <a:pt x="936" y="1232"/>
                      </a:cubicBezTo>
                      <a:lnTo>
                        <a:pt x="972" y="1277"/>
                      </a:lnTo>
                      <a:lnTo>
                        <a:pt x="972" y="8242"/>
                      </a:lnTo>
                      <a:lnTo>
                        <a:pt x="2167" y="9321"/>
                      </a:lnTo>
                      <a:lnTo>
                        <a:pt x="2167" y="9815"/>
                      </a:lnTo>
                      <a:lnTo>
                        <a:pt x="630" y="8422"/>
                      </a:lnTo>
                      <a:lnTo>
                        <a:pt x="630" y="936"/>
                      </a:lnTo>
                      <a:lnTo>
                        <a:pt x="1529" y="109"/>
                      </a:lnTo>
                      <a:lnTo>
                        <a:pt x="1574" y="109"/>
                      </a:lnTo>
                      <a:cubicBezTo>
                        <a:pt x="1610" y="109"/>
                        <a:pt x="1646" y="109"/>
                        <a:pt x="1646" y="37"/>
                      </a:cubicBezTo>
                      <a:cubicBezTo>
                        <a:pt x="1646" y="1"/>
                        <a:pt x="1610" y="1"/>
                        <a:pt x="157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" name="Google Shape;573;p11"/>
                <p:cNvSpPr/>
                <p:nvPr/>
              </p:nvSpPr>
              <p:spPr>
                <a:xfrm rot="-5400000">
                  <a:off x="8765560" y="4263645"/>
                  <a:ext cx="15869" cy="610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5924" extrusionOk="0">
                      <a:moveTo>
                        <a:pt x="72" y="1"/>
                      </a:moveTo>
                      <a:cubicBezTo>
                        <a:pt x="36" y="1"/>
                        <a:pt x="0" y="46"/>
                        <a:pt x="0" y="82"/>
                      </a:cubicBezTo>
                      <a:cubicBezTo>
                        <a:pt x="0" y="118"/>
                        <a:pt x="0" y="153"/>
                        <a:pt x="36" y="153"/>
                      </a:cubicBezTo>
                      <a:lnTo>
                        <a:pt x="36" y="5923"/>
                      </a:lnTo>
                      <a:lnTo>
                        <a:pt x="72" y="5923"/>
                      </a:lnTo>
                      <a:lnTo>
                        <a:pt x="72" y="153"/>
                      </a:lnTo>
                      <a:cubicBezTo>
                        <a:pt x="117" y="153"/>
                        <a:pt x="153" y="118"/>
                        <a:pt x="153" y="82"/>
                      </a:cubicBezTo>
                      <a:cubicBezTo>
                        <a:pt x="153" y="46"/>
                        <a:pt x="117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" name="Google Shape;574;p11"/>
                <p:cNvSpPr/>
                <p:nvPr/>
              </p:nvSpPr>
              <p:spPr>
                <a:xfrm rot="-5400000">
                  <a:off x="8399296" y="3893668"/>
                  <a:ext cx="227936" cy="1130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2" h="10975" extrusionOk="0">
                      <a:moveTo>
                        <a:pt x="81" y="1"/>
                      </a:moveTo>
                      <a:cubicBezTo>
                        <a:pt x="36" y="1"/>
                        <a:pt x="0" y="37"/>
                        <a:pt x="0" y="73"/>
                      </a:cubicBezTo>
                      <a:cubicBezTo>
                        <a:pt x="0" y="109"/>
                        <a:pt x="36" y="154"/>
                        <a:pt x="81" y="154"/>
                      </a:cubicBezTo>
                      <a:lnTo>
                        <a:pt x="81" y="1457"/>
                      </a:lnTo>
                      <a:lnTo>
                        <a:pt x="1016" y="2320"/>
                      </a:lnTo>
                      <a:lnTo>
                        <a:pt x="1016" y="9923"/>
                      </a:lnTo>
                      <a:lnTo>
                        <a:pt x="2139" y="10974"/>
                      </a:lnTo>
                      <a:lnTo>
                        <a:pt x="2211" y="10974"/>
                      </a:lnTo>
                      <a:lnTo>
                        <a:pt x="1052" y="9923"/>
                      </a:lnTo>
                      <a:lnTo>
                        <a:pt x="1052" y="2320"/>
                      </a:lnTo>
                      <a:lnTo>
                        <a:pt x="153" y="1457"/>
                      </a:lnTo>
                      <a:lnTo>
                        <a:pt x="153" y="154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" name="Google Shape;575;p11"/>
                <p:cNvSpPr/>
                <p:nvPr/>
              </p:nvSpPr>
              <p:spPr>
                <a:xfrm rot="-5400000">
                  <a:off x="8196511" y="3733541"/>
                  <a:ext cx="224226" cy="1540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14947" extrusionOk="0">
                      <a:moveTo>
                        <a:pt x="82" y="1"/>
                      </a:moveTo>
                      <a:cubicBezTo>
                        <a:pt x="46" y="1"/>
                        <a:pt x="1" y="37"/>
                        <a:pt x="1" y="81"/>
                      </a:cubicBezTo>
                      <a:cubicBezTo>
                        <a:pt x="1" y="117"/>
                        <a:pt x="1" y="153"/>
                        <a:pt x="46" y="153"/>
                      </a:cubicBezTo>
                      <a:lnTo>
                        <a:pt x="46" y="5653"/>
                      </a:lnTo>
                      <a:lnTo>
                        <a:pt x="980" y="6480"/>
                      </a:lnTo>
                      <a:lnTo>
                        <a:pt x="980" y="13895"/>
                      </a:lnTo>
                      <a:lnTo>
                        <a:pt x="2104" y="14946"/>
                      </a:lnTo>
                      <a:lnTo>
                        <a:pt x="2176" y="14946"/>
                      </a:lnTo>
                      <a:lnTo>
                        <a:pt x="1052" y="13859"/>
                      </a:lnTo>
                      <a:lnTo>
                        <a:pt x="1052" y="6480"/>
                      </a:lnTo>
                      <a:lnTo>
                        <a:pt x="118" y="5618"/>
                      </a:lnTo>
                      <a:lnTo>
                        <a:pt x="118" y="153"/>
                      </a:lnTo>
                      <a:cubicBezTo>
                        <a:pt x="154" y="153"/>
                        <a:pt x="154" y="117"/>
                        <a:pt x="154" y="81"/>
                      </a:cubicBezTo>
                      <a:cubicBezTo>
                        <a:pt x="154" y="37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76" name="Google Shape;576;p11"/>
              <p:cNvGrpSpPr/>
              <p:nvPr/>
            </p:nvGrpSpPr>
            <p:grpSpPr>
              <a:xfrm rot="10800000">
                <a:off x="-24984" y="-347821"/>
                <a:ext cx="293675" cy="1609627"/>
                <a:chOff x="5908569" y="193003"/>
                <a:chExt cx="293675" cy="1609627"/>
              </a:xfrm>
            </p:grpSpPr>
            <p:sp>
              <p:nvSpPr>
                <p:cNvPr id="577" name="Google Shape;577;p11"/>
                <p:cNvSpPr/>
                <p:nvPr/>
              </p:nvSpPr>
              <p:spPr>
                <a:xfrm>
                  <a:off x="6140109" y="1432081"/>
                  <a:ext cx="15869" cy="370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3596" extrusionOk="0">
                      <a:moveTo>
                        <a:pt x="81" y="0"/>
                      </a:moveTo>
                      <a:cubicBezTo>
                        <a:pt x="45" y="0"/>
                        <a:pt x="0" y="36"/>
                        <a:pt x="0" y="72"/>
                      </a:cubicBezTo>
                      <a:cubicBezTo>
                        <a:pt x="0" y="108"/>
                        <a:pt x="0" y="108"/>
                        <a:pt x="45" y="144"/>
                      </a:cubicBezTo>
                      <a:lnTo>
                        <a:pt x="45" y="3595"/>
                      </a:lnTo>
                      <a:lnTo>
                        <a:pt x="117" y="3595"/>
                      </a:lnTo>
                      <a:lnTo>
                        <a:pt x="117" y="144"/>
                      </a:lnTo>
                      <a:cubicBezTo>
                        <a:pt x="117" y="108"/>
                        <a:pt x="153" y="108"/>
                        <a:pt x="153" y="72"/>
                      </a:cubicBezTo>
                      <a:cubicBezTo>
                        <a:pt x="153" y="36"/>
                        <a:pt x="117" y="0"/>
                        <a:pt x="8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11"/>
                <p:cNvSpPr/>
                <p:nvPr/>
              </p:nvSpPr>
              <p:spPr>
                <a:xfrm>
                  <a:off x="6001206" y="1207965"/>
                  <a:ext cx="154774" cy="594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5771" extrusionOk="0">
                      <a:moveTo>
                        <a:pt x="1429" y="0"/>
                      </a:moveTo>
                      <a:cubicBezTo>
                        <a:pt x="1393" y="0"/>
                        <a:pt x="1348" y="36"/>
                        <a:pt x="1348" y="72"/>
                      </a:cubicBezTo>
                      <a:cubicBezTo>
                        <a:pt x="1348" y="117"/>
                        <a:pt x="1348" y="117"/>
                        <a:pt x="1393" y="117"/>
                      </a:cubicBezTo>
                      <a:lnTo>
                        <a:pt x="1393" y="710"/>
                      </a:lnTo>
                      <a:lnTo>
                        <a:pt x="944" y="1124"/>
                      </a:lnTo>
                      <a:lnTo>
                        <a:pt x="944" y="4872"/>
                      </a:lnTo>
                      <a:lnTo>
                        <a:pt x="0" y="5689"/>
                      </a:lnTo>
                      <a:lnTo>
                        <a:pt x="0" y="5770"/>
                      </a:lnTo>
                      <a:lnTo>
                        <a:pt x="81" y="5770"/>
                      </a:lnTo>
                      <a:lnTo>
                        <a:pt x="81" y="5734"/>
                      </a:lnTo>
                      <a:lnTo>
                        <a:pt x="1016" y="4872"/>
                      </a:lnTo>
                      <a:lnTo>
                        <a:pt x="1016" y="1124"/>
                      </a:lnTo>
                      <a:lnTo>
                        <a:pt x="1465" y="710"/>
                      </a:lnTo>
                      <a:lnTo>
                        <a:pt x="1465" y="117"/>
                      </a:lnTo>
                      <a:cubicBezTo>
                        <a:pt x="1465" y="117"/>
                        <a:pt x="1501" y="117"/>
                        <a:pt x="1501" y="72"/>
                      </a:cubicBezTo>
                      <a:cubicBezTo>
                        <a:pt x="1501" y="36"/>
                        <a:pt x="1465" y="0"/>
                        <a:pt x="14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" name="Google Shape;579;p11"/>
                <p:cNvSpPr/>
                <p:nvPr/>
              </p:nvSpPr>
              <p:spPr>
                <a:xfrm>
                  <a:off x="5959473" y="625470"/>
                  <a:ext cx="107579" cy="1177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1424" extrusionOk="0">
                      <a:moveTo>
                        <a:pt x="971" y="1"/>
                      </a:moveTo>
                      <a:cubicBezTo>
                        <a:pt x="900" y="1"/>
                        <a:pt x="855" y="36"/>
                        <a:pt x="855" y="72"/>
                      </a:cubicBezTo>
                      <a:cubicBezTo>
                        <a:pt x="855" y="108"/>
                        <a:pt x="900" y="153"/>
                        <a:pt x="936" y="153"/>
                      </a:cubicBezTo>
                      <a:lnTo>
                        <a:pt x="936" y="10300"/>
                      </a:lnTo>
                      <a:lnTo>
                        <a:pt x="1" y="11163"/>
                      </a:lnTo>
                      <a:lnTo>
                        <a:pt x="1" y="11423"/>
                      </a:lnTo>
                      <a:lnTo>
                        <a:pt x="73" y="11423"/>
                      </a:lnTo>
                      <a:lnTo>
                        <a:pt x="73" y="11163"/>
                      </a:lnTo>
                      <a:lnTo>
                        <a:pt x="971" y="10336"/>
                      </a:lnTo>
                      <a:lnTo>
                        <a:pt x="971" y="153"/>
                      </a:lnTo>
                      <a:cubicBezTo>
                        <a:pt x="1007" y="153"/>
                        <a:pt x="1043" y="108"/>
                        <a:pt x="1043" y="72"/>
                      </a:cubicBezTo>
                      <a:cubicBezTo>
                        <a:pt x="1043" y="36"/>
                        <a:pt x="1007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11"/>
                <p:cNvSpPr/>
                <p:nvPr/>
              </p:nvSpPr>
              <p:spPr>
                <a:xfrm>
                  <a:off x="6186376" y="1574691"/>
                  <a:ext cx="15869" cy="22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2212" extrusionOk="0">
                      <a:moveTo>
                        <a:pt x="82" y="0"/>
                      </a:moveTo>
                      <a:cubicBezTo>
                        <a:pt x="46" y="0"/>
                        <a:pt x="1" y="36"/>
                        <a:pt x="1" y="72"/>
                      </a:cubicBezTo>
                      <a:cubicBezTo>
                        <a:pt x="1" y="72"/>
                        <a:pt x="46" y="108"/>
                        <a:pt x="82" y="108"/>
                      </a:cubicBezTo>
                      <a:lnTo>
                        <a:pt x="82" y="2211"/>
                      </a:lnTo>
                      <a:lnTo>
                        <a:pt x="118" y="2211"/>
                      </a:lnTo>
                      <a:lnTo>
                        <a:pt x="118" y="108"/>
                      </a:lnTo>
                      <a:cubicBezTo>
                        <a:pt x="153" y="108"/>
                        <a:pt x="153" y="72"/>
                        <a:pt x="153" y="72"/>
                      </a:cubicBezTo>
                      <a:cubicBezTo>
                        <a:pt x="153" y="36"/>
                        <a:pt x="118" y="0"/>
                        <a:pt x="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11"/>
                <p:cNvSpPr/>
                <p:nvPr/>
              </p:nvSpPr>
              <p:spPr>
                <a:xfrm>
                  <a:off x="5908569" y="193003"/>
                  <a:ext cx="112113" cy="1609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5621" extrusionOk="0">
                      <a:moveTo>
                        <a:pt x="81" y="1"/>
                      </a:moveTo>
                      <a:cubicBezTo>
                        <a:pt x="45" y="1"/>
                        <a:pt x="1" y="36"/>
                        <a:pt x="1" y="81"/>
                      </a:cubicBezTo>
                      <a:cubicBezTo>
                        <a:pt x="1" y="117"/>
                        <a:pt x="45" y="117"/>
                        <a:pt x="81" y="153"/>
                      </a:cubicBezTo>
                      <a:lnTo>
                        <a:pt x="81" y="3523"/>
                      </a:lnTo>
                      <a:lnTo>
                        <a:pt x="980" y="4386"/>
                      </a:lnTo>
                      <a:lnTo>
                        <a:pt x="980" y="12133"/>
                      </a:lnTo>
                      <a:lnTo>
                        <a:pt x="81" y="12996"/>
                      </a:lnTo>
                      <a:lnTo>
                        <a:pt x="81" y="15620"/>
                      </a:lnTo>
                      <a:lnTo>
                        <a:pt x="117" y="15620"/>
                      </a:lnTo>
                      <a:lnTo>
                        <a:pt x="117" y="15171"/>
                      </a:lnTo>
                      <a:lnTo>
                        <a:pt x="1052" y="14308"/>
                      </a:lnTo>
                      <a:lnTo>
                        <a:pt x="1052" y="13032"/>
                      </a:lnTo>
                      <a:cubicBezTo>
                        <a:pt x="1088" y="13032"/>
                        <a:pt x="1088" y="12996"/>
                        <a:pt x="1088" y="12960"/>
                      </a:cubicBezTo>
                      <a:cubicBezTo>
                        <a:pt x="1088" y="12924"/>
                        <a:pt x="1052" y="12888"/>
                        <a:pt x="1016" y="12888"/>
                      </a:cubicBezTo>
                      <a:cubicBezTo>
                        <a:pt x="980" y="12888"/>
                        <a:pt x="944" y="12924"/>
                        <a:pt x="944" y="12960"/>
                      </a:cubicBezTo>
                      <a:cubicBezTo>
                        <a:pt x="944" y="12996"/>
                        <a:pt x="980" y="13032"/>
                        <a:pt x="980" y="13032"/>
                      </a:cubicBezTo>
                      <a:lnTo>
                        <a:pt x="980" y="14308"/>
                      </a:lnTo>
                      <a:lnTo>
                        <a:pt x="117" y="15090"/>
                      </a:lnTo>
                      <a:lnTo>
                        <a:pt x="117" y="12996"/>
                      </a:lnTo>
                      <a:lnTo>
                        <a:pt x="1052" y="12133"/>
                      </a:lnTo>
                      <a:lnTo>
                        <a:pt x="1052" y="4350"/>
                      </a:lnTo>
                      <a:lnTo>
                        <a:pt x="117" y="3523"/>
                      </a:lnTo>
                      <a:lnTo>
                        <a:pt x="117" y="153"/>
                      </a:lnTo>
                      <a:cubicBezTo>
                        <a:pt x="153" y="117"/>
                        <a:pt x="189" y="117"/>
                        <a:pt x="189" y="81"/>
                      </a:cubicBezTo>
                      <a:cubicBezTo>
                        <a:pt x="189" y="36"/>
                        <a:pt x="153" y="1"/>
                        <a:pt x="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582" name="Google Shape;582;p11"/>
          <p:cNvGrpSpPr/>
          <p:nvPr/>
        </p:nvGrpSpPr>
        <p:grpSpPr>
          <a:xfrm>
            <a:off x="1184921" y="439958"/>
            <a:ext cx="6843411" cy="4269204"/>
            <a:chOff x="1184921" y="439958"/>
            <a:chExt cx="6843411" cy="4269204"/>
          </a:xfrm>
        </p:grpSpPr>
        <p:grpSp>
          <p:nvGrpSpPr>
            <p:cNvPr id="583" name="Google Shape;583;p11"/>
            <p:cNvGrpSpPr/>
            <p:nvPr/>
          </p:nvGrpSpPr>
          <p:grpSpPr>
            <a:xfrm>
              <a:off x="1184921" y="439958"/>
              <a:ext cx="132911" cy="199379"/>
              <a:chOff x="2778349" y="5640986"/>
              <a:chExt cx="508847" cy="763610"/>
            </a:xfrm>
          </p:grpSpPr>
          <p:sp>
            <p:nvSpPr>
              <p:cNvPr id="584" name="Google Shape;584;p11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1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6" name="Google Shape;586;p11"/>
            <p:cNvGrpSpPr/>
            <p:nvPr/>
          </p:nvGrpSpPr>
          <p:grpSpPr>
            <a:xfrm>
              <a:off x="7895421" y="439958"/>
              <a:ext cx="132911" cy="199379"/>
              <a:chOff x="2778349" y="5640986"/>
              <a:chExt cx="508847" cy="763610"/>
            </a:xfrm>
          </p:grpSpPr>
          <p:sp>
            <p:nvSpPr>
              <p:cNvPr id="587" name="Google Shape;587;p11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1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9" name="Google Shape;589;p11"/>
            <p:cNvGrpSpPr/>
            <p:nvPr/>
          </p:nvGrpSpPr>
          <p:grpSpPr>
            <a:xfrm>
              <a:off x="1184921" y="4509783"/>
              <a:ext cx="132911" cy="199379"/>
              <a:chOff x="2778349" y="5640986"/>
              <a:chExt cx="508847" cy="763610"/>
            </a:xfrm>
          </p:grpSpPr>
          <p:sp>
            <p:nvSpPr>
              <p:cNvPr id="590" name="Google Shape;590;p11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1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2" name="Google Shape;592;p11"/>
            <p:cNvGrpSpPr/>
            <p:nvPr/>
          </p:nvGrpSpPr>
          <p:grpSpPr>
            <a:xfrm>
              <a:off x="7895421" y="4509783"/>
              <a:ext cx="132911" cy="199379"/>
              <a:chOff x="2778349" y="5640986"/>
              <a:chExt cx="508847" cy="763610"/>
            </a:xfrm>
          </p:grpSpPr>
          <p:sp>
            <p:nvSpPr>
              <p:cNvPr id="593" name="Google Shape;593;p11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1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7" name="Google Shape;597;p13"/>
          <p:cNvPicPr preferRelativeResize="0"/>
          <p:nvPr/>
        </p:nvPicPr>
        <p:blipFill rotWithShape="1">
          <a:blip r:embed="rId2">
            <a:alphaModFix/>
          </a:blip>
          <a:srcRect t="15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98" name="Google Shape;59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99" name="Google Shape;599;p13"/>
          <p:cNvSpPr txBox="1">
            <a:spLocks noGrp="1"/>
          </p:cNvSpPr>
          <p:nvPr>
            <p:ph type="title" idx="2"/>
          </p:nvPr>
        </p:nvSpPr>
        <p:spPr>
          <a:xfrm>
            <a:off x="1589738" y="1654050"/>
            <a:ext cx="2885400" cy="51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00" name="Google Shape;600;p13"/>
          <p:cNvSpPr txBox="1">
            <a:spLocks noGrp="1"/>
          </p:cNvSpPr>
          <p:nvPr>
            <p:ph type="title" idx="3"/>
          </p:nvPr>
        </p:nvSpPr>
        <p:spPr>
          <a:xfrm>
            <a:off x="5485954" y="1654050"/>
            <a:ext cx="2885400" cy="51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01" name="Google Shape;601;p13"/>
          <p:cNvSpPr txBox="1">
            <a:spLocks noGrp="1"/>
          </p:cNvSpPr>
          <p:nvPr>
            <p:ph type="subTitle" idx="1"/>
          </p:nvPr>
        </p:nvSpPr>
        <p:spPr>
          <a:xfrm>
            <a:off x="1589739" y="2120870"/>
            <a:ext cx="288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02" name="Google Shape;602;p13"/>
          <p:cNvSpPr txBox="1">
            <a:spLocks noGrp="1"/>
          </p:cNvSpPr>
          <p:nvPr>
            <p:ph type="subTitle" idx="4"/>
          </p:nvPr>
        </p:nvSpPr>
        <p:spPr>
          <a:xfrm>
            <a:off x="5485961" y="2120870"/>
            <a:ext cx="288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03" name="Google Shape;603;p13"/>
          <p:cNvSpPr txBox="1">
            <a:spLocks noGrp="1"/>
          </p:cNvSpPr>
          <p:nvPr>
            <p:ph type="title" idx="5"/>
          </p:nvPr>
        </p:nvSpPr>
        <p:spPr>
          <a:xfrm>
            <a:off x="1589738" y="3178654"/>
            <a:ext cx="2885400" cy="51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04" name="Google Shape;604;p13"/>
          <p:cNvSpPr txBox="1">
            <a:spLocks noGrp="1"/>
          </p:cNvSpPr>
          <p:nvPr>
            <p:ph type="title" idx="6"/>
          </p:nvPr>
        </p:nvSpPr>
        <p:spPr>
          <a:xfrm>
            <a:off x="5485950" y="3178654"/>
            <a:ext cx="2885400" cy="51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05" name="Google Shape;605;p13"/>
          <p:cNvSpPr txBox="1">
            <a:spLocks noGrp="1"/>
          </p:cNvSpPr>
          <p:nvPr>
            <p:ph type="subTitle" idx="7"/>
          </p:nvPr>
        </p:nvSpPr>
        <p:spPr>
          <a:xfrm>
            <a:off x="1589771" y="3645374"/>
            <a:ext cx="288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06" name="Google Shape;606;p13"/>
          <p:cNvSpPr txBox="1">
            <a:spLocks noGrp="1"/>
          </p:cNvSpPr>
          <p:nvPr>
            <p:ph type="subTitle" idx="8"/>
          </p:nvPr>
        </p:nvSpPr>
        <p:spPr>
          <a:xfrm>
            <a:off x="5485967" y="3645374"/>
            <a:ext cx="288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07" name="Google Shape;607;p13"/>
          <p:cNvSpPr txBox="1">
            <a:spLocks noGrp="1"/>
          </p:cNvSpPr>
          <p:nvPr>
            <p:ph type="title" idx="9" hasCustomPrompt="1"/>
          </p:nvPr>
        </p:nvSpPr>
        <p:spPr>
          <a:xfrm>
            <a:off x="772625" y="1732899"/>
            <a:ext cx="775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08" name="Google Shape;608;p13"/>
          <p:cNvSpPr txBox="1">
            <a:spLocks noGrp="1"/>
          </p:cNvSpPr>
          <p:nvPr>
            <p:ph type="title" idx="13" hasCustomPrompt="1"/>
          </p:nvPr>
        </p:nvSpPr>
        <p:spPr>
          <a:xfrm>
            <a:off x="772625" y="3259799"/>
            <a:ext cx="775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09" name="Google Shape;609;p13"/>
          <p:cNvSpPr txBox="1">
            <a:spLocks noGrp="1"/>
          </p:cNvSpPr>
          <p:nvPr>
            <p:ph type="title" idx="14" hasCustomPrompt="1"/>
          </p:nvPr>
        </p:nvSpPr>
        <p:spPr>
          <a:xfrm>
            <a:off x="4668825" y="1732899"/>
            <a:ext cx="775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10" name="Google Shape;610;p13"/>
          <p:cNvSpPr txBox="1">
            <a:spLocks noGrp="1"/>
          </p:cNvSpPr>
          <p:nvPr>
            <p:ph type="title" idx="15" hasCustomPrompt="1"/>
          </p:nvPr>
        </p:nvSpPr>
        <p:spPr>
          <a:xfrm>
            <a:off x="4668825" y="3259799"/>
            <a:ext cx="775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grpSp>
        <p:nvGrpSpPr>
          <p:cNvPr id="611" name="Google Shape;611;p13"/>
          <p:cNvGrpSpPr/>
          <p:nvPr/>
        </p:nvGrpSpPr>
        <p:grpSpPr>
          <a:xfrm>
            <a:off x="1" y="300"/>
            <a:ext cx="9143987" cy="5143233"/>
            <a:chOff x="1" y="300"/>
            <a:chExt cx="9143987" cy="5143233"/>
          </a:xfrm>
        </p:grpSpPr>
        <p:grpSp>
          <p:nvGrpSpPr>
            <p:cNvPr id="612" name="Google Shape;612;p13"/>
            <p:cNvGrpSpPr/>
            <p:nvPr/>
          </p:nvGrpSpPr>
          <p:grpSpPr>
            <a:xfrm>
              <a:off x="7461201" y="300"/>
              <a:ext cx="1682787" cy="5143233"/>
              <a:chOff x="7461201" y="300"/>
              <a:chExt cx="1682787" cy="5143233"/>
            </a:xfrm>
          </p:grpSpPr>
          <p:grpSp>
            <p:nvGrpSpPr>
              <p:cNvPr id="613" name="Google Shape;613;p13"/>
              <p:cNvGrpSpPr/>
              <p:nvPr/>
            </p:nvGrpSpPr>
            <p:grpSpPr>
              <a:xfrm>
                <a:off x="7461201" y="4738773"/>
                <a:ext cx="1682787" cy="404760"/>
                <a:chOff x="7395926" y="4738773"/>
                <a:chExt cx="1682787" cy="404760"/>
              </a:xfrm>
            </p:grpSpPr>
            <p:sp>
              <p:nvSpPr>
                <p:cNvPr id="614" name="Google Shape;614;p13"/>
                <p:cNvSpPr/>
                <p:nvPr/>
              </p:nvSpPr>
              <p:spPr>
                <a:xfrm rot="-5400000">
                  <a:off x="8692399" y="4649854"/>
                  <a:ext cx="101087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615;p13"/>
                <p:cNvSpPr/>
                <p:nvPr/>
              </p:nvSpPr>
              <p:spPr>
                <a:xfrm rot="-5400000">
                  <a:off x="8086771" y="4047928"/>
                  <a:ext cx="301097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13"/>
                <p:cNvSpPr/>
                <p:nvPr/>
              </p:nvSpPr>
              <p:spPr>
                <a:xfrm rot="-5400000">
                  <a:off x="8461381" y="4526204"/>
                  <a:ext cx="107476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" name="Google Shape;617;p13"/>
                <p:cNvSpPr/>
                <p:nvPr/>
              </p:nvSpPr>
              <p:spPr>
                <a:xfrm rot="-5400000">
                  <a:off x="8756285" y="4786901"/>
                  <a:ext cx="112216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18" name="Google Shape;618;p13"/>
              <p:cNvGrpSpPr/>
              <p:nvPr/>
            </p:nvGrpSpPr>
            <p:grpSpPr>
              <a:xfrm>
                <a:off x="7461201" y="300"/>
                <a:ext cx="1682787" cy="404861"/>
                <a:chOff x="7395926" y="300"/>
                <a:chExt cx="1682787" cy="404861"/>
              </a:xfrm>
            </p:grpSpPr>
            <p:sp>
              <p:nvSpPr>
                <p:cNvPr id="619" name="Google Shape;619;p13"/>
                <p:cNvSpPr/>
                <p:nvPr/>
              </p:nvSpPr>
              <p:spPr>
                <a:xfrm rot="-5400000">
                  <a:off x="8758191" y="-173788"/>
                  <a:ext cx="108403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13"/>
                <p:cNvSpPr/>
                <p:nvPr/>
              </p:nvSpPr>
              <p:spPr>
                <a:xfrm rot="-5400000">
                  <a:off x="8088626" y="-584927"/>
                  <a:ext cx="297388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621;p13"/>
                <p:cNvSpPr/>
                <p:nvPr/>
              </p:nvSpPr>
              <p:spPr>
                <a:xfrm rot="-5400000">
                  <a:off x="8694254" y="-175591"/>
                  <a:ext cx="97378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622;p13"/>
                <p:cNvSpPr/>
                <p:nvPr/>
              </p:nvSpPr>
              <p:spPr>
                <a:xfrm rot="-5400000">
                  <a:off x="8461329" y="-509501"/>
                  <a:ext cx="107579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23" name="Google Shape;623;p13"/>
            <p:cNvGrpSpPr/>
            <p:nvPr/>
          </p:nvGrpSpPr>
          <p:grpSpPr>
            <a:xfrm flipH="1">
              <a:off x="1" y="300"/>
              <a:ext cx="1682787" cy="5143233"/>
              <a:chOff x="7461201" y="300"/>
              <a:chExt cx="1682787" cy="5143233"/>
            </a:xfrm>
          </p:grpSpPr>
          <p:grpSp>
            <p:nvGrpSpPr>
              <p:cNvPr id="624" name="Google Shape;624;p13"/>
              <p:cNvGrpSpPr/>
              <p:nvPr/>
            </p:nvGrpSpPr>
            <p:grpSpPr>
              <a:xfrm>
                <a:off x="7461201" y="4738773"/>
                <a:ext cx="1682787" cy="404760"/>
                <a:chOff x="7395926" y="4738773"/>
                <a:chExt cx="1682787" cy="404760"/>
              </a:xfrm>
            </p:grpSpPr>
            <p:sp>
              <p:nvSpPr>
                <p:cNvPr id="625" name="Google Shape;625;p13"/>
                <p:cNvSpPr/>
                <p:nvPr/>
              </p:nvSpPr>
              <p:spPr>
                <a:xfrm rot="-5400000">
                  <a:off x="8692399" y="4649854"/>
                  <a:ext cx="101087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6517" extrusionOk="0">
                      <a:moveTo>
                        <a:pt x="899" y="1"/>
                      </a:moveTo>
                      <a:cubicBezTo>
                        <a:pt x="827" y="1"/>
                        <a:pt x="827" y="36"/>
                        <a:pt x="827" y="72"/>
                      </a:cubicBezTo>
                      <a:lnTo>
                        <a:pt x="827" y="108"/>
                      </a:lnTo>
                      <a:lnTo>
                        <a:pt x="1" y="818"/>
                      </a:lnTo>
                      <a:lnTo>
                        <a:pt x="1" y="1349"/>
                      </a:lnTo>
                      <a:lnTo>
                        <a:pt x="863" y="2095"/>
                      </a:lnTo>
                      <a:lnTo>
                        <a:pt x="863" y="6516"/>
                      </a:lnTo>
                      <a:lnTo>
                        <a:pt x="899" y="6516"/>
                      </a:lnTo>
                      <a:lnTo>
                        <a:pt x="899" y="1160"/>
                      </a:lnTo>
                      <a:cubicBezTo>
                        <a:pt x="935" y="1160"/>
                        <a:pt x="980" y="1160"/>
                        <a:pt x="980" y="1124"/>
                      </a:cubicBezTo>
                      <a:cubicBezTo>
                        <a:pt x="980" y="1088"/>
                        <a:pt x="935" y="1043"/>
                        <a:pt x="899" y="1043"/>
                      </a:cubicBezTo>
                      <a:cubicBezTo>
                        <a:pt x="827" y="1043"/>
                        <a:pt x="827" y="1088"/>
                        <a:pt x="827" y="1124"/>
                      </a:cubicBezTo>
                      <a:cubicBezTo>
                        <a:pt x="827" y="1160"/>
                        <a:pt x="827" y="1160"/>
                        <a:pt x="863" y="1160"/>
                      </a:cubicBezTo>
                      <a:lnTo>
                        <a:pt x="863" y="2023"/>
                      </a:lnTo>
                      <a:lnTo>
                        <a:pt x="82" y="1313"/>
                      </a:lnTo>
                      <a:lnTo>
                        <a:pt x="82" y="863"/>
                      </a:lnTo>
                      <a:lnTo>
                        <a:pt x="863" y="144"/>
                      </a:lnTo>
                      <a:lnTo>
                        <a:pt x="899" y="144"/>
                      </a:lnTo>
                      <a:cubicBezTo>
                        <a:pt x="935" y="144"/>
                        <a:pt x="980" y="108"/>
                        <a:pt x="980" y="72"/>
                      </a:cubicBezTo>
                      <a:cubicBezTo>
                        <a:pt x="980" y="36"/>
                        <a:pt x="935" y="1"/>
                        <a:pt x="89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13"/>
                <p:cNvSpPr/>
                <p:nvPr/>
              </p:nvSpPr>
              <p:spPr>
                <a:xfrm rot="-5400000">
                  <a:off x="8086771" y="4047928"/>
                  <a:ext cx="301097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16331" extrusionOk="0">
                      <a:moveTo>
                        <a:pt x="73" y="1"/>
                      </a:moveTo>
                      <a:cubicBezTo>
                        <a:pt x="37" y="1"/>
                        <a:pt x="1" y="36"/>
                        <a:pt x="1" y="72"/>
                      </a:cubicBezTo>
                      <a:cubicBezTo>
                        <a:pt x="1" y="117"/>
                        <a:pt x="37" y="153"/>
                        <a:pt x="73" y="153"/>
                      </a:cubicBezTo>
                      <a:lnTo>
                        <a:pt x="73" y="2849"/>
                      </a:lnTo>
                      <a:lnTo>
                        <a:pt x="522" y="3263"/>
                      </a:lnTo>
                      <a:lnTo>
                        <a:pt x="522" y="4872"/>
                      </a:lnTo>
                      <a:lnTo>
                        <a:pt x="1421" y="5734"/>
                      </a:lnTo>
                      <a:lnTo>
                        <a:pt x="1421" y="16330"/>
                      </a:lnTo>
                      <a:lnTo>
                        <a:pt x="1502" y="16330"/>
                      </a:lnTo>
                      <a:lnTo>
                        <a:pt x="1502" y="8691"/>
                      </a:lnTo>
                      <a:lnTo>
                        <a:pt x="2095" y="8125"/>
                      </a:lnTo>
                      <a:lnTo>
                        <a:pt x="2095" y="6103"/>
                      </a:lnTo>
                      <a:lnTo>
                        <a:pt x="2922" y="5357"/>
                      </a:lnTo>
                      <a:lnTo>
                        <a:pt x="2922" y="4836"/>
                      </a:lnTo>
                      <a:lnTo>
                        <a:pt x="2140" y="4081"/>
                      </a:lnTo>
                      <a:cubicBezTo>
                        <a:pt x="2140" y="4045"/>
                        <a:pt x="2095" y="4009"/>
                        <a:pt x="2059" y="4009"/>
                      </a:cubicBezTo>
                      <a:cubicBezTo>
                        <a:pt x="2023" y="4009"/>
                        <a:pt x="1987" y="4045"/>
                        <a:pt x="1987" y="4081"/>
                      </a:cubicBezTo>
                      <a:cubicBezTo>
                        <a:pt x="1987" y="4117"/>
                        <a:pt x="2023" y="4162"/>
                        <a:pt x="2059" y="4162"/>
                      </a:cubicBezTo>
                      <a:lnTo>
                        <a:pt x="2095" y="4117"/>
                      </a:lnTo>
                      <a:lnTo>
                        <a:pt x="2850" y="4872"/>
                      </a:lnTo>
                      <a:lnTo>
                        <a:pt x="2850" y="5321"/>
                      </a:lnTo>
                      <a:lnTo>
                        <a:pt x="2095" y="6031"/>
                      </a:lnTo>
                      <a:lnTo>
                        <a:pt x="2095" y="5168"/>
                      </a:lnTo>
                      <a:lnTo>
                        <a:pt x="2140" y="5132"/>
                      </a:lnTo>
                      <a:cubicBezTo>
                        <a:pt x="2140" y="5096"/>
                        <a:pt x="2095" y="5060"/>
                        <a:pt x="2059" y="5060"/>
                      </a:cubicBezTo>
                      <a:cubicBezTo>
                        <a:pt x="2023" y="5060"/>
                        <a:pt x="1987" y="5096"/>
                        <a:pt x="1987" y="5132"/>
                      </a:cubicBezTo>
                      <a:cubicBezTo>
                        <a:pt x="1987" y="5132"/>
                        <a:pt x="1987" y="5168"/>
                        <a:pt x="2023" y="5168"/>
                      </a:cubicBezTo>
                      <a:lnTo>
                        <a:pt x="2023" y="8125"/>
                      </a:lnTo>
                      <a:lnTo>
                        <a:pt x="1502" y="8610"/>
                      </a:lnTo>
                      <a:lnTo>
                        <a:pt x="1502" y="5734"/>
                      </a:lnTo>
                      <a:lnTo>
                        <a:pt x="567" y="4872"/>
                      </a:lnTo>
                      <a:lnTo>
                        <a:pt x="567" y="3218"/>
                      </a:lnTo>
                      <a:lnTo>
                        <a:pt x="118" y="2814"/>
                      </a:lnTo>
                      <a:lnTo>
                        <a:pt x="118" y="153"/>
                      </a:lnTo>
                      <a:cubicBezTo>
                        <a:pt x="153" y="153"/>
                        <a:pt x="189" y="117"/>
                        <a:pt x="189" y="72"/>
                      </a:cubicBezTo>
                      <a:cubicBezTo>
                        <a:pt x="189" y="36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13"/>
                <p:cNvSpPr/>
                <p:nvPr/>
              </p:nvSpPr>
              <p:spPr>
                <a:xfrm rot="-5400000">
                  <a:off x="8461381" y="4526204"/>
                  <a:ext cx="107476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" h="10939" extrusionOk="0">
                      <a:moveTo>
                        <a:pt x="935" y="1"/>
                      </a:moveTo>
                      <a:cubicBezTo>
                        <a:pt x="899" y="1"/>
                        <a:pt x="854" y="37"/>
                        <a:pt x="854" y="73"/>
                      </a:cubicBezTo>
                      <a:cubicBezTo>
                        <a:pt x="854" y="118"/>
                        <a:pt x="899" y="118"/>
                        <a:pt x="935" y="154"/>
                      </a:cubicBezTo>
                      <a:lnTo>
                        <a:pt x="935" y="3488"/>
                      </a:lnTo>
                      <a:lnTo>
                        <a:pt x="0" y="4342"/>
                      </a:lnTo>
                      <a:lnTo>
                        <a:pt x="0" y="7451"/>
                      </a:lnTo>
                      <a:lnTo>
                        <a:pt x="935" y="8314"/>
                      </a:lnTo>
                      <a:lnTo>
                        <a:pt x="935" y="10938"/>
                      </a:lnTo>
                      <a:lnTo>
                        <a:pt x="971" y="10938"/>
                      </a:lnTo>
                      <a:lnTo>
                        <a:pt x="971" y="8314"/>
                      </a:lnTo>
                      <a:lnTo>
                        <a:pt x="36" y="7451"/>
                      </a:lnTo>
                      <a:lnTo>
                        <a:pt x="36" y="4387"/>
                      </a:lnTo>
                      <a:lnTo>
                        <a:pt x="971" y="3524"/>
                      </a:lnTo>
                      <a:lnTo>
                        <a:pt x="971" y="154"/>
                      </a:lnTo>
                      <a:cubicBezTo>
                        <a:pt x="1007" y="118"/>
                        <a:pt x="1043" y="118"/>
                        <a:pt x="1043" y="73"/>
                      </a:cubicBezTo>
                      <a:cubicBezTo>
                        <a:pt x="1043" y="37"/>
                        <a:pt x="1007" y="1"/>
                        <a:pt x="93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13"/>
                <p:cNvSpPr/>
                <p:nvPr/>
              </p:nvSpPr>
              <p:spPr>
                <a:xfrm rot="-5400000">
                  <a:off x="8756285" y="4786901"/>
                  <a:ext cx="112216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5169" extrusionOk="0">
                      <a:moveTo>
                        <a:pt x="73" y="1"/>
                      </a:moveTo>
                      <a:cubicBezTo>
                        <a:pt x="37" y="1"/>
                        <a:pt x="1" y="37"/>
                        <a:pt x="1" y="73"/>
                      </a:cubicBezTo>
                      <a:cubicBezTo>
                        <a:pt x="1" y="108"/>
                        <a:pt x="37" y="144"/>
                        <a:pt x="73" y="144"/>
                      </a:cubicBezTo>
                      <a:lnTo>
                        <a:pt x="117" y="108"/>
                      </a:lnTo>
                      <a:lnTo>
                        <a:pt x="1016" y="935"/>
                      </a:lnTo>
                      <a:lnTo>
                        <a:pt x="1016" y="5168"/>
                      </a:lnTo>
                      <a:lnTo>
                        <a:pt x="1088" y="5168"/>
                      </a:lnTo>
                      <a:lnTo>
                        <a:pt x="1088" y="935"/>
                      </a:lnTo>
                      <a:lnTo>
                        <a:pt x="153" y="73"/>
                      </a:lnTo>
                      <a:cubicBezTo>
                        <a:pt x="153" y="37"/>
                        <a:pt x="153" y="1"/>
                        <a:pt x="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9" name="Google Shape;629;p13"/>
              <p:cNvGrpSpPr/>
              <p:nvPr/>
            </p:nvGrpSpPr>
            <p:grpSpPr>
              <a:xfrm>
                <a:off x="7461201" y="300"/>
                <a:ext cx="1682787" cy="404861"/>
                <a:chOff x="7395926" y="300"/>
                <a:chExt cx="1682787" cy="404861"/>
              </a:xfrm>
            </p:grpSpPr>
            <p:sp>
              <p:nvSpPr>
                <p:cNvPr id="630" name="Google Shape;630;p13"/>
                <p:cNvSpPr/>
                <p:nvPr/>
              </p:nvSpPr>
              <p:spPr>
                <a:xfrm rot="-5400000">
                  <a:off x="8758191" y="-173788"/>
                  <a:ext cx="108403" cy="532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5169" extrusionOk="0">
                      <a:moveTo>
                        <a:pt x="971" y="1"/>
                      </a:moveTo>
                      <a:cubicBezTo>
                        <a:pt x="935" y="1"/>
                        <a:pt x="899" y="37"/>
                        <a:pt x="899" y="73"/>
                      </a:cubicBezTo>
                      <a:lnTo>
                        <a:pt x="0" y="935"/>
                      </a:lnTo>
                      <a:lnTo>
                        <a:pt x="0" y="5168"/>
                      </a:lnTo>
                      <a:lnTo>
                        <a:pt x="36" y="5168"/>
                      </a:lnTo>
                      <a:lnTo>
                        <a:pt x="36" y="935"/>
                      </a:lnTo>
                      <a:lnTo>
                        <a:pt x="935" y="108"/>
                      </a:lnTo>
                      <a:lnTo>
                        <a:pt x="971" y="144"/>
                      </a:lnTo>
                      <a:cubicBezTo>
                        <a:pt x="1016" y="144"/>
                        <a:pt x="1052" y="108"/>
                        <a:pt x="1052" y="73"/>
                      </a:cubicBezTo>
                      <a:cubicBezTo>
                        <a:pt x="1052" y="37"/>
                        <a:pt x="1016" y="1"/>
                        <a:pt x="97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" name="Google Shape;631;p13"/>
                <p:cNvSpPr/>
                <p:nvPr/>
              </p:nvSpPr>
              <p:spPr>
                <a:xfrm rot="-5400000">
                  <a:off x="8088626" y="-584927"/>
                  <a:ext cx="297388" cy="1682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6" h="16331" extrusionOk="0">
                      <a:moveTo>
                        <a:pt x="2805" y="1"/>
                      </a:moveTo>
                      <a:cubicBezTo>
                        <a:pt x="2769" y="1"/>
                        <a:pt x="2733" y="36"/>
                        <a:pt x="2733" y="72"/>
                      </a:cubicBezTo>
                      <a:cubicBezTo>
                        <a:pt x="2733" y="117"/>
                        <a:pt x="2769" y="153"/>
                        <a:pt x="2769" y="153"/>
                      </a:cubicBezTo>
                      <a:lnTo>
                        <a:pt x="2769" y="2814"/>
                      </a:lnTo>
                      <a:lnTo>
                        <a:pt x="2319" y="3218"/>
                      </a:lnTo>
                      <a:lnTo>
                        <a:pt x="2319" y="4872"/>
                      </a:lnTo>
                      <a:lnTo>
                        <a:pt x="1421" y="5734"/>
                      </a:lnTo>
                      <a:lnTo>
                        <a:pt x="1421" y="8610"/>
                      </a:lnTo>
                      <a:lnTo>
                        <a:pt x="899" y="8125"/>
                      </a:lnTo>
                      <a:lnTo>
                        <a:pt x="899" y="5168"/>
                      </a:lnTo>
                      <a:lnTo>
                        <a:pt x="935" y="5132"/>
                      </a:lnTo>
                      <a:cubicBezTo>
                        <a:pt x="935" y="5096"/>
                        <a:pt x="899" y="5060"/>
                        <a:pt x="863" y="5060"/>
                      </a:cubicBezTo>
                      <a:cubicBezTo>
                        <a:pt x="827" y="5060"/>
                        <a:pt x="782" y="5096"/>
                        <a:pt x="782" y="5132"/>
                      </a:cubicBezTo>
                      <a:cubicBezTo>
                        <a:pt x="782" y="5132"/>
                        <a:pt x="782" y="5168"/>
                        <a:pt x="827" y="5168"/>
                      </a:cubicBezTo>
                      <a:lnTo>
                        <a:pt x="827" y="6031"/>
                      </a:lnTo>
                      <a:lnTo>
                        <a:pt x="37" y="5321"/>
                      </a:lnTo>
                      <a:lnTo>
                        <a:pt x="37" y="4872"/>
                      </a:lnTo>
                      <a:lnTo>
                        <a:pt x="827" y="4117"/>
                      </a:lnTo>
                      <a:lnTo>
                        <a:pt x="863" y="4162"/>
                      </a:lnTo>
                      <a:cubicBezTo>
                        <a:pt x="899" y="4162"/>
                        <a:pt x="935" y="4117"/>
                        <a:pt x="935" y="4081"/>
                      </a:cubicBezTo>
                      <a:cubicBezTo>
                        <a:pt x="935" y="4045"/>
                        <a:pt x="899" y="4009"/>
                        <a:pt x="863" y="4009"/>
                      </a:cubicBezTo>
                      <a:cubicBezTo>
                        <a:pt x="827" y="4009"/>
                        <a:pt x="782" y="4045"/>
                        <a:pt x="782" y="4081"/>
                      </a:cubicBezTo>
                      <a:lnTo>
                        <a:pt x="1" y="4836"/>
                      </a:lnTo>
                      <a:lnTo>
                        <a:pt x="1" y="5357"/>
                      </a:lnTo>
                      <a:lnTo>
                        <a:pt x="827" y="6103"/>
                      </a:lnTo>
                      <a:lnTo>
                        <a:pt x="827" y="8125"/>
                      </a:lnTo>
                      <a:lnTo>
                        <a:pt x="1421" y="8691"/>
                      </a:lnTo>
                      <a:lnTo>
                        <a:pt x="1421" y="16330"/>
                      </a:lnTo>
                      <a:lnTo>
                        <a:pt x="1457" y="16330"/>
                      </a:lnTo>
                      <a:lnTo>
                        <a:pt x="1457" y="5734"/>
                      </a:lnTo>
                      <a:lnTo>
                        <a:pt x="2400" y="4872"/>
                      </a:lnTo>
                      <a:lnTo>
                        <a:pt x="2400" y="3263"/>
                      </a:lnTo>
                      <a:lnTo>
                        <a:pt x="2850" y="2849"/>
                      </a:lnTo>
                      <a:lnTo>
                        <a:pt x="2850" y="153"/>
                      </a:lnTo>
                      <a:cubicBezTo>
                        <a:pt x="2886" y="153"/>
                        <a:pt x="2886" y="117"/>
                        <a:pt x="2886" y="72"/>
                      </a:cubicBezTo>
                      <a:cubicBezTo>
                        <a:pt x="2886" y="36"/>
                        <a:pt x="2850" y="1"/>
                        <a:pt x="280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" name="Google Shape;632;p13"/>
                <p:cNvSpPr/>
                <p:nvPr/>
              </p:nvSpPr>
              <p:spPr>
                <a:xfrm rot="-5400000">
                  <a:off x="8694254" y="-175591"/>
                  <a:ext cx="97378" cy="671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6517" extrusionOk="0">
                      <a:moveTo>
                        <a:pt x="82" y="1"/>
                      </a:moveTo>
                      <a:cubicBezTo>
                        <a:pt x="46" y="1"/>
                        <a:pt x="1" y="36"/>
                        <a:pt x="1" y="72"/>
                      </a:cubicBezTo>
                      <a:cubicBezTo>
                        <a:pt x="1" y="108"/>
                        <a:pt x="46" y="144"/>
                        <a:pt x="82" y="144"/>
                      </a:cubicBezTo>
                      <a:lnTo>
                        <a:pt x="118" y="144"/>
                      </a:lnTo>
                      <a:lnTo>
                        <a:pt x="900" y="863"/>
                      </a:lnTo>
                      <a:lnTo>
                        <a:pt x="900" y="1313"/>
                      </a:lnTo>
                      <a:lnTo>
                        <a:pt x="118" y="2023"/>
                      </a:lnTo>
                      <a:lnTo>
                        <a:pt x="118" y="1160"/>
                      </a:lnTo>
                      <a:cubicBezTo>
                        <a:pt x="154" y="1160"/>
                        <a:pt x="154" y="1160"/>
                        <a:pt x="154" y="1124"/>
                      </a:cubicBezTo>
                      <a:cubicBezTo>
                        <a:pt x="154" y="1088"/>
                        <a:pt x="118" y="1043"/>
                        <a:pt x="82" y="1043"/>
                      </a:cubicBezTo>
                      <a:cubicBezTo>
                        <a:pt x="46" y="1043"/>
                        <a:pt x="1" y="1088"/>
                        <a:pt x="1" y="1124"/>
                      </a:cubicBezTo>
                      <a:cubicBezTo>
                        <a:pt x="1" y="1160"/>
                        <a:pt x="1" y="1160"/>
                        <a:pt x="46" y="1160"/>
                      </a:cubicBezTo>
                      <a:lnTo>
                        <a:pt x="46" y="6516"/>
                      </a:lnTo>
                      <a:lnTo>
                        <a:pt x="118" y="6516"/>
                      </a:lnTo>
                      <a:lnTo>
                        <a:pt x="118" y="2095"/>
                      </a:lnTo>
                      <a:lnTo>
                        <a:pt x="945" y="1349"/>
                      </a:lnTo>
                      <a:lnTo>
                        <a:pt x="945" y="818"/>
                      </a:lnTo>
                      <a:lnTo>
                        <a:pt x="154" y="108"/>
                      </a:lnTo>
                      <a:lnTo>
                        <a:pt x="154" y="72"/>
                      </a:lnTo>
                      <a:cubicBezTo>
                        <a:pt x="154" y="36"/>
                        <a:pt x="118" y="1"/>
                        <a:pt x="8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" name="Google Shape;633;p13"/>
                <p:cNvSpPr/>
                <p:nvPr/>
              </p:nvSpPr>
              <p:spPr>
                <a:xfrm rot="-5400000">
                  <a:off x="8461329" y="-509501"/>
                  <a:ext cx="107579" cy="112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" h="10939" extrusionOk="0">
                      <a:moveTo>
                        <a:pt x="72" y="1"/>
                      </a:moveTo>
                      <a:cubicBezTo>
                        <a:pt x="36" y="1"/>
                        <a:pt x="1" y="37"/>
                        <a:pt x="1" y="73"/>
                      </a:cubicBezTo>
                      <a:cubicBezTo>
                        <a:pt x="1" y="118"/>
                        <a:pt x="36" y="118"/>
                        <a:pt x="36" y="154"/>
                      </a:cubicBezTo>
                      <a:lnTo>
                        <a:pt x="36" y="3524"/>
                      </a:lnTo>
                      <a:lnTo>
                        <a:pt x="971" y="4387"/>
                      </a:lnTo>
                      <a:lnTo>
                        <a:pt x="971" y="7451"/>
                      </a:lnTo>
                      <a:lnTo>
                        <a:pt x="36" y="8314"/>
                      </a:lnTo>
                      <a:lnTo>
                        <a:pt x="36" y="10938"/>
                      </a:lnTo>
                      <a:lnTo>
                        <a:pt x="108" y="10938"/>
                      </a:lnTo>
                      <a:lnTo>
                        <a:pt x="108" y="8314"/>
                      </a:lnTo>
                      <a:lnTo>
                        <a:pt x="1043" y="7451"/>
                      </a:lnTo>
                      <a:lnTo>
                        <a:pt x="1043" y="4342"/>
                      </a:lnTo>
                      <a:lnTo>
                        <a:pt x="108" y="3488"/>
                      </a:lnTo>
                      <a:lnTo>
                        <a:pt x="108" y="154"/>
                      </a:lnTo>
                      <a:cubicBezTo>
                        <a:pt x="144" y="118"/>
                        <a:pt x="144" y="118"/>
                        <a:pt x="144" y="73"/>
                      </a:cubicBezTo>
                      <a:cubicBezTo>
                        <a:pt x="144" y="37"/>
                        <a:pt x="108" y="1"/>
                        <a:pt x="7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2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634" name="Google Shape;634;p13"/>
          <p:cNvGrpSpPr/>
          <p:nvPr/>
        </p:nvGrpSpPr>
        <p:grpSpPr>
          <a:xfrm>
            <a:off x="1351780" y="220554"/>
            <a:ext cx="6451661" cy="4696579"/>
            <a:chOff x="1351780" y="220554"/>
            <a:chExt cx="6451661" cy="4696579"/>
          </a:xfrm>
        </p:grpSpPr>
        <p:grpSp>
          <p:nvGrpSpPr>
            <p:cNvPr id="635" name="Google Shape;635;p13"/>
            <p:cNvGrpSpPr/>
            <p:nvPr/>
          </p:nvGrpSpPr>
          <p:grpSpPr>
            <a:xfrm>
              <a:off x="7670530" y="220554"/>
              <a:ext cx="132911" cy="199379"/>
              <a:chOff x="2778349" y="5640986"/>
              <a:chExt cx="508847" cy="763610"/>
            </a:xfrm>
          </p:grpSpPr>
          <p:sp>
            <p:nvSpPr>
              <p:cNvPr id="636" name="Google Shape;636;p13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13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8" name="Google Shape;638;p13"/>
            <p:cNvGrpSpPr/>
            <p:nvPr/>
          </p:nvGrpSpPr>
          <p:grpSpPr>
            <a:xfrm>
              <a:off x="7670530" y="4717754"/>
              <a:ext cx="132911" cy="199379"/>
              <a:chOff x="2778349" y="5640986"/>
              <a:chExt cx="508847" cy="763610"/>
            </a:xfrm>
          </p:grpSpPr>
          <p:sp>
            <p:nvSpPr>
              <p:cNvPr id="639" name="Google Shape;639;p13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13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1" name="Google Shape;641;p13"/>
            <p:cNvGrpSpPr/>
            <p:nvPr/>
          </p:nvGrpSpPr>
          <p:grpSpPr>
            <a:xfrm>
              <a:off x="1351780" y="220554"/>
              <a:ext cx="132911" cy="199379"/>
              <a:chOff x="2778349" y="5640986"/>
              <a:chExt cx="508847" cy="763610"/>
            </a:xfrm>
          </p:grpSpPr>
          <p:sp>
            <p:nvSpPr>
              <p:cNvPr id="642" name="Google Shape;642;p13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13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4" name="Google Shape;644;p13"/>
            <p:cNvGrpSpPr/>
            <p:nvPr/>
          </p:nvGrpSpPr>
          <p:grpSpPr>
            <a:xfrm>
              <a:off x="1351780" y="4717754"/>
              <a:ext cx="132911" cy="199379"/>
              <a:chOff x="2778349" y="5640986"/>
              <a:chExt cx="508847" cy="763610"/>
            </a:xfrm>
          </p:grpSpPr>
          <p:sp>
            <p:nvSpPr>
              <p:cNvPr id="645" name="Google Shape;645;p13"/>
              <p:cNvSpPr/>
              <p:nvPr/>
            </p:nvSpPr>
            <p:spPr>
              <a:xfrm>
                <a:off x="2832095" y="5640986"/>
                <a:ext cx="401355" cy="310507"/>
              </a:xfrm>
              <a:custGeom>
                <a:avLst/>
                <a:gdLst/>
                <a:ahLst/>
                <a:cxnLst/>
                <a:rect l="l" t="t" r="r" b="b"/>
                <a:pathLst>
                  <a:path w="16059" h="12424" extrusionOk="0">
                    <a:moveTo>
                      <a:pt x="8075" y="1"/>
                    </a:moveTo>
                    <a:cubicBezTo>
                      <a:pt x="7989" y="1"/>
                      <a:pt x="7902" y="2"/>
                      <a:pt x="7816" y="5"/>
                    </a:cubicBezTo>
                    <a:cubicBezTo>
                      <a:pt x="3426" y="165"/>
                      <a:pt x="1" y="3805"/>
                      <a:pt x="1" y="8194"/>
                    </a:cubicBezTo>
                    <a:lnTo>
                      <a:pt x="1" y="12423"/>
                    </a:lnTo>
                    <a:lnTo>
                      <a:pt x="2980" y="12423"/>
                    </a:lnTo>
                    <a:lnTo>
                      <a:pt x="2980" y="8194"/>
                    </a:lnTo>
                    <a:cubicBezTo>
                      <a:pt x="2980" y="5398"/>
                      <a:pt x="5217" y="2983"/>
                      <a:pt x="7981" y="2983"/>
                    </a:cubicBezTo>
                    <a:cubicBezTo>
                      <a:pt x="8021" y="2983"/>
                      <a:pt x="8061" y="2983"/>
                      <a:pt x="8101" y="2984"/>
                    </a:cubicBezTo>
                    <a:cubicBezTo>
                      <a:pt x="10777" y="3056"/>
                      <a:pt x="12936" y="5143"/>
                      <a:pt x="13097" y="7748"/>
                    </a:cubicBezTo>
                    <a:cubicBezTo>
                      <a:pt x="13097" y="7891"/>
                      <a:pt x="13168" y="8034"/>
                      <a:pt x="13311" y="8034"/>
                    </a:cubicBezTo>
                    <a:lnTo>
                      <a:pt x="15773" y="8034"/>
                    </a:lnTo>
                    <a:cubicBezTo>
                      <a:pt x="15916" y="8034"/>
                      <a:pt x="16059" y="7891"/>
                      <a:pt x="16059" y="7748"/>
                    </a:cubicBezTo>
                    <a:cubicBezTo>
                      <a:pt x="15919" y="3446"/>
                      <a:pt x="12350" y="1"/>
                      <a:pt x="80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13"/>
              <p:cNvSpPr/>
              <p:nvPr/>
            </p:nvSpPr>
            <p:spPr>
              <a:xfrm>
                <a:off x="2778349" y="5951507"/>
                <a:ext cx="508847" cy="453089"/>
              </a:xfrm>
              <a:custGeom>
                <a:avLst/>
                <a:gdLst/>
                <a:ahLst/>
                <a:cxnLst/>
                <a:rect l="l" t="t" r="r" b="b"/>
                <a:pathLst>
                  <a:path w="20360" h="18129" extrusionOk="0">
                    <a:moveTo>
                      <a:pt x="10171" y="5353"/>
                    </a:moveTo>
                    <a:cubicBezTo>
                      <a:pt x="11367" y="5353"/>
                      <a:pt x="12330" y="6316"/>
                      <a:pt x="12330" y="7423"/>
                    </a:cubicBezTo>
                    <a:cubicBezTo>
                      <a:pt x="12330" y="8243"/>
                      <a:pt x="11884" y="8921"/>
                      <a:pt x="11295" y="9296"/>
                    </a:cubicBezTo>
                    <a:lnTo>
                      <a:pt x="11295" y="11741"/>
                    </a:lnTo>
                    <a:cubicBezTo>
                      <a:pt x="11295" y="12329"/>
                      <a:pt x="10778" y="12775"/>
                      <a:pt x="10171" y="12775"/>
                    </a:cubicBezTo>
                    <a:cubicBezTo>
                      <a:pt x="9582" y="12775"/>
                      <a:pt x="9136" y="12329"/>
                      <a:pt x="9136" y="11741"/>
                    </a:cubicBezTo>
                    <a:lnTo>
                      <a:pt x="9136" y="9296"/>
                    </a:lnTo>
                    <a:cubicBezTo>
                      <a:pt x="8476" y="8921"/>
                      <a:pt x="8101" y="8243"/>
                      <a:pt x="8101" y="7423"/>
                    </a:cubicBezTo>
                    <a:cubicBezTo>
                      <a:pt x="8101" y="6316"/>
                      <a:pt x="8993" y="5353"/>
                      <a:pt x="10171" y="5353"/>
                    </a:cubicBezTo>
                    <a:close/>
                    <a:moveTo>
                      <a:pt x="1410" y="0"/>
                    </a:moveTo>
                    <a:cubicBezTo>
                      <a:pt x="590" y="0"/>
                      <a:pt x="1" y="589"/>
                      <a:pt x="1" y="1338"/>
                    </a:cubicBezTo>
                    <a:lnTo>
                      <a:pt x="1" y="16790"/>
                    </a:lnTo>
                    <a:cubicBezTo>
                      <a:pt x="1" y="17539"/>
                      <a:pt x="590" y="18128"/>
                      <a:pt x="1410" y="18128"/>
                    </a:cubicBezTo>
                    <a:lnTo>
                      <a:pt x="18950" y="18128"/>
                    </a:lnTo>
                    <a:cubicBezTo>
                      <a:pt x="19770" y="18128"/>
                      <a:pt x="20359" y="17539"/>
                      <a:pt x="20359" y="16790"/>
                    </a:cubicBezTo>
                    <a:lnTo>
                      <a:pt x="20359" y="1338"/>
                    </a:lnTo>
                    <a:cubicBezTo>
                      <a:pt x="20359" y="589"/>
                      <a:pt x="19770" y="0"/>
                      <a:pt x="1895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600" y="445025"/>
            <a:ext cx="7702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 b="1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600" y="1152475"/>
            <a:ext cx="7702800" cy="3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aira"/>
              <a:buChar char="●"/>
              <a:defRPr sz="12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aira"/>
              <a:buChar char="○"/>
              <a:defRPr sz="12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aira"/>
              <a:buChar char="■"/>
              <a:defRPr sz="12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aira"/>
              <a:buChar char="●"/>
              <a:defRPr sz="12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aira"/>
              <a:buChar char="○"/>
              <a:defRPr sz="12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aira"/>
              <a:buChar char="■"/>
              <a:defRPr sz="12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aira"/>
              <a:buChar char="●"/>
              <a:defRPr sz="12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aira"/>
              <a:buChar char="○"/>
              <a:defRPr sz="12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aira"/>
              <a:buChar char="■"/>
              <a:defRPr sz="12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3" r:id="rId12"/>
    <p:sldLayoutId id="2147483665" r:id="rId13"/>
    <p:sldLayoutId id="2147483666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7" name="Google Shape;1217;p24"/>
          <p:cNvGrpSpPr/>
          <p:nvPr/>
        </p:nvGrpSpPr>
        <p:grpSpPr>
          <a:xfrm>
            <a:off x="7461226" y="301"/>
            <a:ext cx="1682777" cy="5143232"/>
            <a:chOff x="7461226" y="301"/>
            <a:chExt cx="1682777" cy="5143232"/>
          </a:xfrm>
        </p:grpSpPr>
        <p:grpSp>
          <p:nvGrpSpPr>
            <p:cNvPr id="1218" name="Google Shape;1218;p24"/>
            <p:cNvGrpSpPr/>
            <p:nvPr/>
          </p:nvGrpSpPr>
          <p:grpSpPr>
            <a:xfrm rot="-5400000">
              <a:off x="5730999" y="1730529"/>
              <a:ext cx="5143232" cy="1682777"/>
              <a:chOff x="713356" y="2640614"/>
              <a:chExt cx="6188463" cy="2024758"/>
            </a:xfrm>
          </p:grpSpPr>
          <p:sp>
            <p:nvSpPr>
              <p:cNvPr id="1219" name="Google Shape;1219;p24"/>
              <p:cNvSpPr/>
              <p:nvPr/>
            </p:nvSpPr>
            <p:spPr>
              <a:xfrm>
                <a:off x="3169251" y="3444021"/>
                <a:ext cx="13489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9851" extrusionOk="0">
                    <a:moveTo>
                      <a:pt x="1007" y="0"/>
                    </a:moveTo>
                    <a:cubicBezTo>
                      <a:pt x="935" y="0"/>
                      <a:pt x="899" y="36"/>
                      <a:pt x="899" y="72"/>
                    </a:cubicBezTo>
                    <a:lnTo>
                      <a:pt x="935" y="108"/>
                    </a:lnTo>
                    <a:lnTo>
                      <a:pt x="0" y="935"/>
                    </a:lnTo>
                    <a:lnTo>
                      <a:pt x="0" y="9850"/>
                    </a:lnTo>
                    <a:lnTo>
                      <a:pt x="72" y="9850"/>
                    </a:lnTo>
                    <a:lnTo>
                      <a:pt x="72" y="935"/>
                    </a:lnTo>
                    <a:lnTo>
                      <a:pt x="971" y="153"/>
                    </a:lnTo>
                    <a:lnTo>
                      <a:pt x="1007" y="153"/>
                    </a:lnTo>
                    <a:cubicBezTo>
                      <a:pt x="1043" y="153"/>
                      <a:pt x="1088" y="108"/>
                      <a:pt x="1088" y="72"/>
                    </a:cubicBezTo>
                    <a:cubicBezTo>
                      <a:pt x="1088" y="36"/>
                      <a:pt x="1043" y="0"/>
                      <a:pt x="10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24"/>
              <p:cNvSpPr/>
              <p:nvPr/>
            </p:nvSpPr>
            <p:spPr>
              <a:xfrm>
                <a:off x="3094488" y="3276892"/>
                <a:ext cx="116050" cy="1388480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199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108"/>
                      <a:pt x="37" y="153"/>
                      <a:pt x="73" y="153"/>
                    </a:cubicBezTo>
                    <a:lnTo>
                      <a:pt x="118" y="153"/>
                    </a:lnTo>
                    <a:lnTo>
                      <a:pt x="900" y="863"/>
                    </a:lnTo>
                    <a:lnTo>
                      <a:pt x="900" y="1312"/>
                    </a:lnTo>
                    <a:lnTo>
                      <a:pt x="73" y="2094"/>
                    </a:lnTo>
                    <a:lnTo>
                      <a:pt x="73" y="11198"/>
                    </a:lnTo>
                    <a:lnTo>
                      <a:pt x="118" y="11198"/>
                    </a:lnTo>
                    <a:lnTo>
                      <a:pt x="118" y="2130"/>
                    </a:lnTo>
                    <a:lnTo>
                      <a:pt x="936" y="1348"/>
                    </a:lnTo>
                    <a:lnTo>
                      <a:pt x="936" y="827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24"/>
              <p:cNvSpPr/>
              <p:nvPr/>
            </p:nvSpPr>
            <p:spPr>
              <a:xfrm>
                <a:off x="2848254" y="3230027"/>
                <a:ext cx="135020" cy="143534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1577" extrusionOk="0">
                    <a:moveTo>
                      <a:pt x="1016" y="1"/>
                    </a:moveTo>
                    <a:cubicBezTo>
                      <a:pt x="980" y="1"/>
                      <a:pt x="935" y="37"/>
                      <a:pt x="935" y="82"/>
                    </a:cubicBezTo>
                    <a:cubicBezTo>
                      <a:pt x="935" y="118"/>
                      <a:pt x="935" y="154"/>
                      <a:pt x="980" y="154"/>
                    </a:cubicBezTo>
                    <a:lnTo>
                      <a:pt x="980" y="5878"/>
                    </a:lnTo>
                    <a:lnTo>
                      <a:pt x="1" y="6777"/>
                    </a:lnTo>
                    <a:lnTo>
                      <a:pt x="1" y="11576"/>
                    </a:lnTo>
                    <a:lnTo>
                      <a:pt x="82" y="11576"/>
                    </a:lnTo>
                    <a:lnTo>
                      <a:pt x="82" y="6822"/>
                    </a:lnTo>
                    <a:lnTo>
                      <a:pt x="1052" y="5923"/>
                    </a:lnTo>
                    <a:lnTo>
                      <a:pt x="1052" y="154"/>
                    </a:lnTo>
                    <a:cubicBezTo>
                      <a:pt x="1088" y="154"/>
                      <a:pt x="1088" y="118"/>
                      <a:pt x="1088" y="82"/>
                    </a:cubicBezTo>
                    <a:cubicBezTo>
                      <a:pt x="1088" y="37"/>
                      <a:pt x="1052" y="1"/>
                      <a:pt x="101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24"/>
              <p:cNvSpPr/>
              <p:nvPr/>
            </p:nvSpPr>
            <p:spPr>
              <a:xfrm>
                <a:off x="2959716" y="4391123"/>
                <a:ext cx="111587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900" h="2212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36" y="153"/>
                      <a:pt x="81" y="153"/>
                    </a:cubicBezTo>
                    <a:lnTo>
                      <a:pt x="81" y="1537"/>
                    </a:lnTo>
                    <a:lnTo>
                      <a:pt x="791" y="2211"/>
                    </a:lnTo>
                    <a:lnTo>
                      <a:pt x="899" y="2211"/>
                    </a:lnTo>
                    <a:lnTo>
                      <a:pt x="153" y="1501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24"/>
              <p:cNvSpPr/>
              <p:nvPr/>
            </p:nvSpPr>
            <p:spPr>
              <a:xfrm>
                <a:off x="3493472" y="4219531"/>
                <a:ext cx="19094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3596" extrusionOk="0">
                    <a:moveTo>
                      <a:pt x="81" y="0"/>
                    </a:moveTo>
                    <a:cubicBezTo>
                      <a:pt x="45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45" y="144"/>
                    </a:cubicBezTo>
                    <a:lnTo>
                      <a:pt x="45" y="3595"/>
                    </a:lnTo>
                    <a:lnTo>
                      <a:pt x="117" y="3595"/>
                    </a:lnTo>
                    <a:lnTo>
                      <a:pt x="117" y="144"/>
                    </a:lnTo>
                    <a:cubicBezTo>
                      <a:pt x="117" y="108"/>
                      <a:pt x="153" y="108"/>
                      <a:pt x="153" y="72"/>
                    </a:cubicBezTo>
                    <a:cubicBezTo>
                      <a:pt x="153" y="36"/>
                      <a:pt x="117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24"/>
              <p:cNvSpPr/>
              <p:nvPr/>
            </p:nvSpPr>
            <p:spPr>
              <a:xfrm>
                <a:off x="3837778" y="2812206"/>
                <a:ext cx="274255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4947" extrusionOk="0">
                    <a:moveTo>
                      <a:pt x="2130" y="1"/>
                    </a:moveTo>
                    <a:cubicBezTo>
                      <a:pt x="2058" y="1"/>
                      <a:pt x="2023" y="37"/>
                      <a:pt x="2023" y="81"/>
                    </a:cubicBezTo>
                    <a:cubicBezTo>
                      <a:pt x="2023" y="117"/>
                      <a:pt x="2058" y="153"/>
                      <a:pt x="2094" y="153"/>
                    </a:cubicBezTo>
                    <a:lnTo>
                      <a:pt x="2094" y="5618"/>
                    </a:lnTo>
                    <a:lnTo>
                      <a:pt x="1160" y="6480"/>
                    </a:lnTo>
                    <a:lnTo>
                      <a:pt x="1160" y="13859"/>
                    </a:lnTo>
                    <a:lnTo>
                      <a:pt x="0" y="14946"/>
                    </a:lnTo>
                    <a:lnTo>
                      <a:pt x="72" y="14946"/>
                    </a:lnTo>
                    <a:lnTo>
                      <a:pt x="1232" y="13895"/>
                    </a:lnTo>
                    <a:lnTo>
                      <a:pt x="1232" y="6480"/>
                    </a:lnTo>
                    <a:lnTo>
                      <a:pt x="2130" y="5653"/>
                    </a:lnTo>
                    <a:lnTo>
                      <a:pt x="2130" y="153"/>
                    </a:lnTo>
                    <a:cubicBezTo>
                      <a:pt x="2166" y="153"/>
                      <a:pt x="2211" y="117"/>
                      <a:pt x="2211" y="81"/>
                    </a:cubicBezTo>
                    <a:cubicBezTo>
                      <a:pt x="2211" y="37"/>
                      <a:pt x="2166" y="1"/>
                      <a:pt x="21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24"/>
              <p:cNvSpPr/>
              <p:nvPr/>
            </p:nvSpPr>
            <p:spPr>
              <a:xfrm>
                <a:off x="3499051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971" y="0"/>
                    </a:moveTo>
                    <a:cubicBezTo>
                      <a:pt x="935" y="0"/>
                      <a:pt x="899" y="36"/>
                      <a:pt x="899" y="72"/>
                    </a:cubicBezTo>
                    <a:cubicBezTo>
                      <a:pt x="899" y="108"/>
                      <a:pt x="899" y="108"/>
                      <a:pt x="935" y="153"/>
                    </a:cubicBezTo>
                    <a:lnTo>
                      <a:pt x="935" y="3478"/>
                    </a:lnTo>
                    <a:lnTo>
                      <a:pt x="0" y="4341"/>
                    </a:lnTo>
                    <a:lnTo>
                      <a:pt x="0" y="7450"/>
                    </a:lnTo>
                    <a:lnTo>
                      <a:pt x="935" y="8313"/>
                    </a:lnTo>
                    <a:lnTo>
                      <a:pt x="935" y="14568"/>
                    </a:lnTo>
                    <a:lnTo>
                      <a:pt x="971" y="14568"/>
                    </a:lnTo>
                    <a:lnTo>
                      <a:pt x="971" y="13103"/>
                    </a:lnTo>
                    <a:lnTo>
                      <a:pt x="2130" y="12061"/>
                    </a:lnTo>
                    <a:lnTo>
                      <a:pt x="2130" y="8610"/>
                    </a:lnTo>
                    <a:lnTo>
                      <a:pt x="3065" y="7747"/>
                    </a:lnTo>
                    <a:lnTo>
                      <a:pt x="3065" y="4646"/>
                    </a:lnTo>
                    <a:lnTo>
                      <a:pt x="2130" y="3784"/>
                    </a:lnTo>
                    <a:lnTo>
                      <a:pt x="2130" y="413"/>
                    </a:lnTo>
                    <a:cubicBezTo>
                      <a:pt x="2166" y="413"/>
                      <a:pt x="2202" y="377"/>
                      <a:pt x="2202" y="377"/>
                    </a:cubicBezTo>
                    <a:cubicBezTo>
                      <a:pt x="2202" y="333"/>
                      <a:pt x="2166" y="297"/>
                      <a:pt x="2130" y="297"/>
                    </a:cubicBezTo>
                    <a:cubicBezTo>
                      <a:pt x="2058" y="297"/>
                      <a:pt x="2022" y="333"/>
                      <a:pt x="2022" y="377"/>
                    </a:cubicBezTo>
                    <a:cubicBezTo>
                      <a:pt x="2022" y="377"/>
                      <a:pt x="2058" y="413"/>
                      <a:pt x="2094" y="413"/>
                    </a:cubicBezTo>
                    <a:lnTo>
                      <a:pt x="2094" y="3820"/>
                    </a:lnTo>
                    <a:lnTo>
                      <a:pt x="3029" y="4646"/>
                    </a:lnTo>
                    <a:lnTo>
                      <a:pt x="3029" y="7747"/>
                    </a:lnTo>
                    <a:lnTo>
                      <a:pt x="2094" y="8574"/>
                    </a:lnTo>
                    <a:lnTo>
                      <a:pt x="2094" y="12016"/>
                    </a:lnTo>
                    <a:lnTo>
                      <a:pt x="971" y="13031"/>
                    </a:lnTo>
                    <a:lnTo>
                      <a:pt x="971" y="11836"/>
                    </a:lnTo>
                    <a:lnTo>
                      <a:pt x="1528" y="11342"/>
                    </a:lnTo>
                    <a:lnTo>
                      <a:pt x="1528" y="2849"/>
                    </a:lnTo>
                    <a:cubicBezTo>
                      <a:pt x="1573" y="2849"/>
                      <a:pt x="1573" y="2804"/>
                      <a:pt x="1573" y="2768"/>
                    </a:cubicBezTo>
                    <a:cubicBezTo>
                      <a:pt x="1573" y="2732"/>
                      <a:pt x="1573" y="2696"/>
                      <a:pt x="1492" y="2696"/>
                    </a:cubicBezTo>
                    <a:cubicBezTo>
                      <a:pt x="1456" y="2696"/>
                      <a:pt x="1420" y="2732"/>
                      <a:pt x="1420" y="2768"/>
                    </a:cubicBezTo>
                    <a:cubicBezTo>
                      <a:pt x="1420" y="2804"/>
                      <a:pt x="1456" y="2849"/>
                      <a:pt x="1492" y="2849"/>
                    </a:cubicBezTo>
                    <a:lnTo>
                      <a:pt x="1492" y="11306"/>
                    </a:lnTo>
                    <a:lnTo>
                      <a:pt x="971" y="11755"/>
                    </a:lnTo>
                    <a:lnTo>
                      <a:pt x="971" y="6327"/>
                    </a:lnTo>
                    <a:cubicBezTo>
                      <a:pt x="1007" y="6327"/>
                      <a:pt x="1043" y="6291"/>
                      <a:pt x="1043" y="6255"/>
                    </a:cubicBezTo>
                    <a:cubicBezTo>
                      <a:pt x="1043" y="6219"/>
                      <a:pt x="1007" y="6174"/>
                      <a:pt x="971" y="6174"/>
                    </a:cubicBezTo>
                    <a:cubicBezTo>
                      <a:pt x="935" y="6174"/>
                      <a:pt x="899" y="6219"/>
                      <a:pt x="899" y="6255"/>
                    </a:cubicBezTo>
                    <a:cubicBezTo>
                      <a:pt x="899" y="6291"/>
                      <a:pt x="899" y="6327"/>
                      <a:pt x="935" y="6327"/>
                    </a:cubicBezTo>
                    <a:lnTo>
                      <a:pt x="935" y="8241"/>
                    </a:lnTo>
                    <a:lnTo>
                      <a:pt x="72" y="7450"/>
                    </a:lnTo>
                    <a:lnTo>
                      <a:pt x="72" y="4377"/>
                    </a:lnTo>
                    <a:lnTo>
                      <a:pt x="971" y="3523"/>
                    </a:lnTo>
                    <a:lnTo>
                      <a:pt x="971" y="153"/>
                    </a:lnTo>
                    <a:cubicBezTo>
                      <a:pt x="1007" y="108"/>
                      <a:pt x="1043" y="108"/>
                      <a:pt x="1043" y="72"/>
                    </a:cubicBezTo>
                    <a:cubicBezTo>
                      <a:pt x="1043" y="36"/>
                      <a:pt x="1007" y="0"/>
                      <a:pt x="97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24"/>
              <p:cNvSpPr/>
              <p:nvPr/>
            </p:nvSpPr>
            <p:spPr>
              <a:xfrm>
                <a:off x="3326340" y="3949869"/>
                <a:ext cx="186225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5771" extrusionOk="0">
                    <a:moveTo>
                      <a:pt x="1429" y="0"/>
                    </a:moveTo>
                    <a:cubicBezTo>
                      <a:pt x="1393" y="0"/>
                      <a:pt x="1348" y="36"/>
                      <a:pt x="1348" y="72"/>
                    </a:cubicBezTo>
                    <a:cubicBezTo>
                      <a:pt x="1348" y="117"/>
                      <a:pt x="1348" y="117"/>
                      <a:pt x="1393" y="117"/>
                    </a:cubicBezTo>
                    <a:lnTo>
                      <a:pt x="1393" y="710"/>
                    </a:lnTo>
                    <a:lnTo>
                      <a:pt x="944" y="1124"/>
                    </a:lnTo>
                    <a:lnTo>
                      <a:pt x="944" y="4872"/>
                    </a:lnTo>
                    <a:lnTo>
                      <a:pt x="0" y="5689"/>
                    </a:lnTo>
                    <a:lnTo>
                      <a:pt x="0" y="5770"/>
                    </a:lnTo>
                    <a:lnTo>
                      <a:pt x="81" y="5770"/>
                    </a:lnTo>
                    <a:lnTo>
                      <a:pt x="81" y="5734"/>
                    </a:lnTo>
                    <a:lnTo>
                      <a:pt x="1016" y="4872"/>
                    </a:lnTo>
                    <a:lnTo>
                      <a:pt x="1016" y="1124"/>
                    </a:lnTo>
                    <a:lnTo>
                      <a:pt x="1465" y="710"/>
                    </a:lnTo>
                    <a:lnTo>
                      <a:pt x="1465" y="117"/>
                    </a:lnTo>
                    <a:cubicBezTo>
                      <a:pt x="1465" y="117"/>
                      <a:pt x="1501" y="117"/>
                      <a:pt x="1501" y="72"/>
                    </a:cubicBezTo>
                    <a:cubicBezTo>
                      <a:pt x="1501" y="36"/>
                      <a:pt x="1465" y="0"/>
                      <a:pt x="14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4"/>
              <p:cNvSpPr/>
              <p:nvPr/>
            </p:nvSpPr>
            <p:spPr>
              <a:xfrm>
                <a:off x="3276126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971" y="1"/>
                    </a:moveTo>
                    <a:cubicBezTo>
                      <a:pt x="900" y="1"/>
                      <a:pt x="855" y="36"/>
                      <a:pt x="855" y="72"/>
                    </a:cubicBezTo>
                    <a:cubicBezTo>
                      <a:pt x="855" y="108"/>
                      <a:pt x="900" y="153"/>
                      <a:pt x="936" y="153"/>
                    </a:cubicBezTo>
                    <a:lnTo>
                      <a:pt x="936" y="10300"/>
                    </a:lnTo>
                    <a:lnTo>
                      <a:pt x="1" y="11163"/>
                    </a:lnTo>
                    <a:lnTo>
                      <a:pt x="1" y="11423"/>
                    </a:lnTo>
                    <a:lnTo>
                      <a:pt x="73" y="11423"/>
                    </a:lnTo>
                    <a:lnTo>
                      <a:pt x="73" y="11163"/>
                    </a:lnTo>
                    <a:lnTo>
                      <a:pt x="971" y="10336"/>
                    </a:lnTo>
                    <a:lnTo>
                      <a:pt x="971" y="153"/>
                    </a:lnTo>
                    <a:cubicBezTo>
                      <a:pt x="1007" y="153"/>
                      <a:pt x="1043" y="108"/>
                      <a:pt x="1043" y="72"/>
                    </a:cubicBezTo>
                    <a:cubicBezTo>
                      <a:pt x="1043" y="36"/>
                      <a:pt x="1007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4"/>
              <p:cNvSpPr/>
              <p:nvPr/>
            </p:nvSpPr>
            <p:spPr>
              <a:xfrm>
                <a:off x="2904047" y="4232921"/>
                <a:ext cx="79226" cy="432451"/>
              </a:xfrm>
              <a:custGeom>
                <a:avLst/>
                <a:gdLst/>
                <a:ahLst/>
                <a:cxnLst/>
                <a:rect l="l" t="t" r="r" b="b"/>
                <a:pathLst>
                  <a:path w="639" h="3488" extrusionOk="0">
                    <a:moveTo>
                      <a:pt x="81" y="0"/>
                    </a:moveTo>
                    <a:cubicBezTo>
                      <a:pt x="36" y="0"/>
                      <a:pt x="0" y="0"/>
                      <a:pt x="0" y="81"/>
                    </a:cubicBezTo>
                    <a:cubicBezTo>
                      <a:pt x="0" y="81"/>
                      <a:pt x="36" y="117"/>
                      <a:pt x="81" y="117"/>
                    </a:cubicBezTo>
                    <a:lnTo>
                      <a:pt x="81" y="3002"/>
                    </a:lnTo>
                    <a:lnTo>
                      <a:pt x="566" y="3487"/>
                    </a:lnTo>
                    <a:lnTo>
                      <a:pt x="638" y="3487"/>
                    </a:lnTo>
                    <a:lnTo>
                      <a:pt x="117" y="3002"/>
                    </a:lnTo>
                    <a:lnTo>
                      <a:pt x="117" y="117"/>
                    </a:lnTo>
                    <a:cubicBezTo>
                      <a:pt x="153" y="117"/>
                      <a:pt x="189" y="81"/>
                      <a:pt x="189" y="81"/>
                    </a:cubicBezTo>
                    <a:cubicBezTo>
                      <a:pt x="189" y="0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4"/>
              <p:cNvSpPr/>
              <p:nvPr/>
            </p:nvSpPr>
            <p:spPr>
              <a:xfrm>
                <a:off x="3549141" y="4391123"/>
                <a:ext cx="19094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212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72"/>
                      <a:pt x="46" y="108"/>
                      <a:pt x="82" y="108"/>
                    </a:cubicBezTo>
                    <a:lnTo>
                      <a:pt x="82" y="2211"/>
                    </a:lnTo>
                    <a:lnTo>
                      <a:pt x="118" y="2211"/>
                    </a:lnTo>
                    <a:lnTo>
                      <a:pt x="118" y="108"/>
                    </a:lnTo>
                    <a:cubicBezTo>
                      <a:pt x="153" y="108"/>
                      <a:pt x="153" y="72"/>
                      <a:pt x="153" y="72"/>
                    </a:cubicBezTo>
                    <a:cubicBezTo>
                      <a:pt x="153" y="36"/>
                      <a:pt x="118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4"/>
              <p:cNvSpPr/>
              <p:nvPr/>
            </p:nvSpPr>
            <p:spPr>
              <a:xfrm>
                <a:off x="2727988" y="3666817"/>
                <a:ext cx="134896" cy="99855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054" extrusionOk="0">
                    <a:moveTo>
                      <a:pt x="1007" y="1"/>
                    </a:moveTo>
                    <a:cubicBezTo>
                      <a:pt x="971" y="1"/>
                      <a:pt x="935" y="37"/>
                      <a:pt x="935" y="73"/>
                    </a:cubicBezTo>
                    <a:cubicBezTo>
                      <a:pt x="935" y="109"/>
                      <a:pt x="935" y="109"/>
                      <a:pt x="971" y="154"/>
                    </a:cubicBezTo>
                    <a:lnTo>
                      <a:pt x="971" y="2023"/>
                    </a:lnTo>
                    <a:lnTo>
                      <a:pt x="0" y="2886"/>
                    </a:lnTo>
                    <a:lnTo>
                      <a:pt x="0" y="8053"/>
                    </a:lnTo>
                    <a:lnTo>
                      <a:pt x="72" y="8053"/>
                    </a:lnTo>
                    <a:lnTo>
                      <a:pt x="72" y="2922"/>
                    </a:lnTo>
                    <a:lnTo>
                      <a:pt x="1052" y="2023"/>
                    </a:lnTo>
                    <a:lnTo>
                      <a:pt x="1052" y="154"/>
                    </a:lnTo>
                    <a:cubicBezTo>
                      <a:pt x="1088" y="109"/>
                      <a:pt x="1088" y="109"/>
                      <a:pt x="1088" y="73"/>
                    </a:cubicBezTo>
                    <a:cubicBezTo>
                      <a:pt x="1088" y="37"/>
                      <a:pt x="1052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24"/>
              <p:cNvSpPr/>
              <p:nvPr/>
            </p:nvSpPr>
            <p:spPr>
              <a:xfrm>
                <a:off x="842548" y="3857378"/>
                <a:ext cx="121629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81" h="6517" extrusionOk="0">
                    <a:moveTo>
                      <a:pt x="899" y="1"/>
                    </a:moveTo>
                    <a:cubicBezTo>
                      <a:pt x="827" y="1"/>
                      <a:pt x="827" y="36"/>
                      <a:pt x="827" y="72"/>
                    </a:cubicBezTo>
                    <a:lnTo>
                      <a:pt x="827" y="108"/>
                    </a:lnTo>
                    <a:lnTo>
                      <a:pt x="1" y="818"/>
                    </a:lnTo>
                    <a:lnTo>
                      <a:pt x="1" y="1349"/>
                    </a:lnTo>
                    <a:lnTo>
                      <a:pt x="863" y="2095"/>
                    </a:lnTo>
                    <a:lnTo>
                      <a:pt x="863" y="6516"/>
                    </a:lnTo>
                    <a:lnTo>
                      <a:pt x="899" y="6516"/>
                    </a:lnTo>
                    <a:lnTo>
                      <a:pt x="899" y="1160"/>
                    </a:lnTo>
                    <a:cubicBezTo>
                      <a:pt x="935" y="1160"/>
                      <a:pt x="980" y="1160"/>
                      <a:pt x="980" y="1124"/>
                    </a:cubicBezTo>
                    <a:cubicBezTo>
                      <a:pt x="980" y="1088"/>
                      <a:pt x="935" y="1043"/>
                      <a:pt x="899" y="1043"/>
                    </a:cubicBezTo>
                    <a:cubicBezTo>
                      <a:pt x="827" y="1043"/>
                      <a:pt x="827" y="1088"/>
                      <a:pt x="827" y="1124"/>
                    </a:cubicBezTo>
                    <a:cubicBezTo>
                      <a:pt x="827" y="1160"/>
                      <a:pt x="827" y="1160"/>
                      <a:pt x="863" y="1160"/>
                    </a:cubicBezTo>
                    <a:lnTo>
                      <a:pt x="863" y="2023"/>
                    </a:lnTo>
                    <a:lnTo>
                      <a:pt x="82" y="1313"/>
                    </a:lnTo>
                    <a:lnTo>
                      <a:pt x="82" y="863"/>
                    </a:lnTo>
                    <a:lnTo>
                      <a:pt x="863" y="144"/>
                    </a:lnTo>
                    <a:lnTo>
                      <a:pt x="899" y="144"/>
                    </a:lnTo>
                    <a:cubicBezTo>
                      <a:pt x="935" y="144"/>
                      <a:pt x="980" y="108"/>
                      <a:pt x="980" y="72"/>
                    </a:cubicBezTo>
                    <a:cubicBezTo>
                      <a:pt x="980" y="36"/>
                      <a:pt x="935" y="1"/>
                      <a:pt x="89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24"/>
              <p:cNvSpPr/>
              <p:nvPr/>
            </p:nvSpPr>
            <p:spPr>
              <a:xfrm>
                <a:off x="838085" y="2640614"/>
                <a:ext cx="362284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16331" extrusionOk="0">
                    <a:moveTo>
                      <a:pt x="73" y="1"/>
                    </a:moveTo>
                    <a:cubicBezTo>
                      <a:pt x="37" y="1"/>
                      <a:pt x="1" y="36"/>
                      <a:pt x="1" y="72"/>
                    </a:cubicBezTo>
                    <a:cubicBezTo>
                      <a:pt x="1" y="117"/>
                      <a:pt x="37" y="153"/>
                      <a:pt x="73" y="153"/>
                    </a:cubicBezTo>
                    <a:lnTo>
                      <a:pt x="73" y="2849"/>
                    </a:lnTo>
                    <a:lnTo>
                      <a:pt x="522" y="3263"/>
                    </a:lnTo>
                    <a:lnTo>
                      <a:pt x="522" y="4872"/>
                    </a:lnTo>
                    <a:lnTo>
                      <a:pt x="1421" y="5734"/>
                    </a:lnTo>
                    <a:lnTo>
                      <a:pt x="1421" y="16330"/>
                    </a:lnTo>
                    <a:lnTo>
                      <a:pt x="1502" y="16330"/>
                    </a:lnTo>
                    <a:lnTo>
                      <a:pt x="1502" y="8691"/>
                    </a:lnTo>
                    <a:lnTo>
                      <a:pt x="2095" y="8125"/>
                    </a:lnTo>
                    <a:lnTo>
                      <a:pt x="2095" y="6103"/>
                    </a:lnTo>
                    <a:lnTo>
                      <a:pt x="2922" y="5357"/>
                    </a:lnTo>
                    <a:lnTo>
                      <a:pt x="2922" y="4836"/>
                    </a:lnTo>
                    <a:lnTo>
                      <a:pt x="2140" y="4081"/>
                    </a:lnTo>
                    <a:cubicBezTo>
                      <a:pt x="2140" y="4045"/>
                      <a:pt x="2095" y="4009"/>
                      <a:pt x="2059" y="4009"/>
                    </a:cubicBezTo>
                    <a:cubicBezTo>
                      <a:pt x="2023" y="4009"/>
                      <a:pt x="1987" y="4045"/>
                      <a:pt x="1987" y="4081"/>
                    </a:cubicBezTo>
                    <a:cubicBezTo>
                      <a:pt x="1987" y="4117"/>
                      <a:pt x="2023" y="4162"/>
                      <a:pt x="2059" y="4162"/>
                    </a:cubicBezTo>
                    <a:lnTo>
                      <a:pt x="2095" y="4117"/>
                    </a:lnTo>
                    <a:lnTo>
                      <a:pt x="2850" y="4872"/>
                    </a:lnTo>
                    <a:lnTo>
                      <a:pt x="2850" y="5321"/>
                    </a:lnTo>
                    <a:lnTo>
                      <a:pt x="2095" y="6031"/>
                    </a:lnTo>
                    <a:lnTo>
                      <a:pt x="2095" y="5168"/>
                    </a:lnTo>
                    <a:lnTo>
                      <a:pt x="2140" y="5132"/>
                    </a:lnTo>
                    <a:cubicBezTo>
                      <a:pt x="2140" y="5096"/>
                      <a:pt x="2095" y="5060"/>
                      <a:pt x="2059" y="5060"/>
                    </a:cubicBezTo>
                    <a:cubicBezTo>
                      <a:pt x="2023" y="5060"/>
                      <a:pt x="1987" y="5096"/>
                      <a:pt x="1987" y="5132"/>
                    </a:cubicBezTo>
                    <a:cubicBezTo>
                      <a:pt x="1987" y="5132"/>
                      <a:pt x="1987" y="5168"/>
                      <a:pt x="2023" y="5168"/>
                    </a:cubicBezTo>
                    <a:lnTo>
                      <a:pt x="2023" y="8125"/>
                    </a:lnTo>
                    <a:lnTo>
                      <a:pt x="1502" y="8610"/>
                    </a:lnTo>
                    <a:lnTo>
                      <a:pt x="1502" y="5734"/>
                    </a:lnTo>
                    <a:lnTo>
                      <a:pt x="567" y="4872"/>
                    </a:lnTo>
                    <a:lnTo>
                      <a:pt x="567" y="3218"/>
                    </a:lnTo>
                    <a:lnTo>
                      <a:pt x="118" y="2814"/>
                    </a:lnTo>
                    <a:lnTo>
                      <a:pt x="118" y="153"/>
                    </a:lnTo>
                    <a:cubicBezTo>
                      <a:pt x="153" y="153"/>
                      <a:pt x="189" y="117"/>
                      <a:pt x="189" y="72"/>
                    </a:cubicBezTo>
                    <a:cubicBezTo>
                      <a:pt x="189" y="36"/>
                      <a:pt x="153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4"/>
              <p:cNvSpPr/>
              <p:nvPr/>
            </p:nvSpPr>
            <p:spPr>
              <a:xfrm>
                <a:off x="713356" y="3309128"/>
                <a:ext cx="129316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3" h="10939" extrusionOk="0">
                    <a:moveTo>
                      <a:pt x="935" y="1"/>
                    </a:moveTo>
                    <a:cubicBezTo>
                      <a:pt x="899" y="1"/>
                      <a:pt x="854" y="37"/>
                      <a:pt x="854" y="73"/>
                    </a:cubicBezTo>
                    <a:cubicBezTo>
                      <a:pt x="854" y="118"/>
                      <a:pt x="899" y="118"/>
                      <a:pt x="935" y="154"/>
                    </a:cubicBezTo>
                    <a:lnTo>
                      <a:pt x="935" y="3488"/>
                    </a:lnTo>
                    <a:lnTo>
                      <a:pt x="0" y="4342"/>
                    </a:lnTo>
                    <a:lnTo>
                      <a:pt x="0" y="7451"/>
                    </a:lnTo>
                    <a:lnTo>
                      <a:pt x="935" y="8314"/>
                    </a:lnTo>
                    <a:lnTo>
                      <a:pt x="935" y="10938"/>
                    </a:lnTo>
                    <a:lnTo>
                      <a:pt x="971" y="10938"/>
                    </a:lnTo>
                    <a:lnTo>
                      <a:pt x="971" y="8314"/>
                    </a:lnTo>
                    <a:lnTo>
                      <a:pt x="36" y="7451"/>
                    </a:lnTo>
                    <a:lnTo>
                      <a:pt x="36" y="4387"/>
                    </a:lnTo>
                    <a:lnTo>
                      <a:pt x="971" y="3524"/>
                    </a:lnTo>
                    <a:lnTo>
                      <a:pt x="971" y="154"/>
                    </a:lnTo>
                    <a:cubicBezTo>
                      <a:pt x="1007" y="118"/>
                      <a:pt x="1043" y="118"/>
                      <a:pt x="1043" y="73"/>
                    </a:cubicBezTo>
                    <a:cubicBezTo>
                      <a:pt x="1043" y="37"/>
                      <a:pt x="1007" y="1"/>
                      <a:pt x="93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4"/>
              <p:cNvSpPr/>
              <p:nvPr/>
            </p:nvSpPr>
            <p:spPr>
              <a:xfrm>
                <a:off x="754519" y="4024507"/>
                <a:ext cx="135020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5169" extrusionOk="0">
                    <a:moveTo>
                      <a:pt x="73" y="1"/>
                    </a:moveTo>
                    <a:cubicBezTo>
                      <a:pt x="37" y="1"/>
                      <a:pt x="1" y="37"/>
                      <a:pt x="1" y="73"/>
                    </a:cubicBezTo>
                    <a:cubicBezTo>
                      <a:pt x="1" y="108"/>
                      <a:pt x="37" y="144"/>
                      <a:pt x="73" y="144"/>
                    </a:cubicBezTo>
                    <a:lnTo>
                      <a:pt x="117" y="108"/>
                    </a:lnTo>
                    <a:lnTo>
                      <a:pt x="1016" y="935"/>
                    </a:lnTo>
                    <a:lnTo>
                      <a:pt x="1016" y="5168"/>
                    </a:lnTo>
                    <a:lnTo>
                      <a:pt x="1088" y="5168"/>
                    </a:lnTo>
                    <a:lnTo>
                      <a:pt x="1088" y="935"/>
                    </a:lnTo>
                    <a:lnTo>
                      <a:pt x="153" y="73"/>
                    </a:lnTo>
                    <a:cubicBezTo>
                      <a:pt x="153" y="37"/>
                      <a:pt x="153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4"/>
              <p:cNvSpPr/>
              <p:nvPr/>
            </p:nvSpPr>
            <p:spPr>
              <a:xfrm>
                <a:off x="2412570" y="3253460"/>
                <a:ext cx="189573" cy="1411913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1388" extrusionOk="0">
                    <a:moveTo>
                      <a:pt x="747" y="0"/>
                    </a:moveTo>
                    <a:cubicBezTo>
                      <a:pt x="711" y="0"/>
                      <a:pt x="675" y="36"/>
                      <a:pt x="675" y="72"/>
                    </a:cubicBezTo>
                    <a:cubicBezTo>
                      <a:pt x="675" y="72"/>
                      <a:pt x="711" y="117"/>
                      <a:pt x="711" y="153"/>
                    </a:cubicBezTo>
                    <a:lnTo>
                      <a:pt x="711" y="8988"/>
                    </a:lnTo>
                    <a:lnTo>
                      <a:pt x="1421" y="9590"/>
                    </a:lnTo>
                    <a:lnTo>
                      <a:pt x="1421" y="10408"/>
                    </a:lnTo>
                    <a:lnTo>
                      <a:pt x="109" y="9248"/>
                    </a:lnTo>
                    <a:lnTo>
                      <a:pt x="109" y="5653"/>
                    </a:lnTo>
                    <a:cubicBezTo>
                      <a:pt x="145" y="5653"/>
                      <a:pt x="145" y="5617"/>
                      <a:pt x="145" y="5582"/>
                    </a:cubicBezTo>
                    <a:cubicBezTo>
                      <a:pt x="145" y="5546"/>
                      <a:pt x="109" y="5510"/>
                      <a:pt x="73" y="5510"/>
                    </a:cubicBezTo>
                    <a:cubicBezTo>
                      <a:pt x="37" y="5510"/>
                      <a:pt x="1" y="5546"/>
                      <a:pt x="1" y="5582"/>
                    </a:cubicBezTo>
                    <a:cubicBezTo>
                      <a:pt x="1" y="5617"/>
                      <a:pt x="37" y="5653"/>
                      <a:pt x="37" y="5653"/>
                    </a:cubicBezTo>
                    <a:lnTo>
                      <a:pt x="37" y="9248"/>
                    </a:lnTo>
                    <a:lnTo>
                      <a:pt x="1421" y="10489"/>
                    </a:lnTo>
                    <a:lnTo>
                      <a:pt x="1421" y="11387"/>
                    </a:lnTo>
                    <a:lnTo>
                      <a:pt x="1457" y="11387"/>
                    </a:lnTo>
                    <a:lnTo>
                      <a:pt x="1457" y="2472"/>
                    </a:lnTo>
                    <a:cubicBezTo>
                      <a:pt x="1493" y="2472"/>
                      <a:pt x="1529" y="2436"/>
                      <a:pt x="1529" y="2400"/>
                    </a:cubicBezTo>
                    <a:cubicBezTo>
                      <a:pt x="1529" y="2364"/>
                      <a:pt x="1493" y="2319"/>
                      <a:pt x="1457" y="2319"/>
                    </a:cubicBezTo>
                    <a:cubicBezTo>
                      <a:pt x="1385" y="2319"/>
                      <a:pt x="1349" y="2364"/>
                      <a:pt x="1349" y="2400"/>
                    </a:cubicBezTo>
                    <a:cubicBezTo>
                      <a:pt x="1349" y="2436"/>
                      <a:pt x="1385" y="2472"/>
                      <a:pt x="1421" y="2472"/>
                    </a:cubicBezTo>
                    <a:lnTo>
                      <a:pt x="1421" y="9509"/>
                    </a:lnTo>
                    <a:lnTo>
                      <a:pt x="783" y="8952"/>
                    </a:lnTo>
                    <a:lnTo>
                      <a:pt x="783" y="153"/>
                    </a:lnTo>
                    <a:cubicBezTo>
                      <a:pt x="819" y="117"/>
                      <a:pt x="854" y="117"/>
                      <a:pt x="854" y="72"/>
                    </a:cubicBezTo>
                    <a:cubicBezTo>
                      <a:pt x="854" y="36"/>
                      <a:pt x="819" y="0"/>
                      <a:pt x="74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24"/>
              <p:cNvSpPr/>
              <p:nvPr/>
            </p:nvSpPr>
            <p:spPr>
              <a:xfrm>
                <a:off x="2667732" y="3471793"/>
                <a:ext cx="135020" cy="119358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9627" extrusionOk="0">
                    <a:moveTo>
                      <a:pt x="1007" y="1"/>
                    </a:moveTo>
                    <a:cubicBezTo>
                      <a:pt x="971" y="1"/>
                      <a:pt x="935" y="1"/>
                      <a:pt x="935" y="73"/>
                    </a:cubicBezTo>
                    <a:cubicBezTo>
                      <a:pt x="935" y="73"/>
                      <a:pt x="935" y="109"/>
                      <a:pt x="971" y="109"/>
                    </a:cubicBezTo>
                    <a:lnTo>
                      <a:pt x="971" y="3407"/>
                    </a:lnTo>
                    <a:lnTo>
                      <a:pt x="1" y="4270"/>
                    </a:lnTo>
                    <a:lnTo>
                      <a:pt x="37" y="4306"/>
                    </a:lnTo>
                    <a:lnTo>
                      <a:pt x="1" y="4306"/>
                    </a:lnTo>
                    <a:lnTo>
                      <a:pt x="1" y="9626"/>
                    </a:lnTo>
                    <a:lnTo>
                      <a:pt x="73" y="9626"/>
                    </a:lnTo>
                    <a:lnTo>
                      <a:pt x="73" y="4306"/>
                    </a:lnTo>
                    <a:lnTo>
                      <a:pt x="1043" y="3407"/>
                    </a:lnTo>
                    <a:lnTo>
                      <a:pt x="1043" y="109"/>
                    </a:lnTo>
                    <a:cubicBezTo>
                      <a:pt x="1088" y="109"/>
                      <a:pt x="1088" y="73"/>
                      <a:pt x="1088" y="73"/>
                    </a:cubicBezTo>
                    <a:cubicBezTo>
                      <a:pt x="1088" y="1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24"/>
              <p:cNvSpPr/>
              <p:nvPr/>
            </p:nvSpPr>
            <p:spPr>
              <a:xfrm>
                <a:off x="4571025" y="4024507"/>
                <a:ext cx="130432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24"/>
              <p:cNvSpPr/>
              <p:nvPr/>
            </p:nvSpPr>
            <p:spPr>
              <a:xfrm>
                <a:off x="1947999" y="3949869"/>
                <a:ext cx="180522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456" h="5771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17"/>
                      <a:pt x="0" y="117"/>
                      <a:pt x="36" y="117"/>
                    </a:cubicBezTo>
                    <a:lnTo>
                      <a:pt x="36" y="710"/>
                    </a:lnTo>
                    <a:lnTo>
                      <a:pt x="485" y="1124"/>
                    </a:lnTo>
                    <a:lnTo>
                      <a:pt x="485" y="4872"/>
                    </a:lnTo>
                    <a:lnTo>
                      <a:pt x="1420" y="5734"/>
                    </a:lnTo>
                    <a:lnTo>
                      <a:pt x="1420" y="5770"/>
                    </a:lnTo>
                    <a:lnTo>
                      <a:pt x="1456" y="5770"/>
                    </a:lnTo>
                    <a:lnTo>
                      <a:pt x="1456" y="5689"/>
                    </a:lnTo>
                    <a:lnTo>
                      <a:pt x="521" y="4872"/>
                    </a:lnTo>
                    <a:lnTo>
                      <a:pt x="521" y="1124"/>
                    </a:lnTo>
                    <a:lnTo>
                      <a:pt x="72" y="710"/>
                    </a:lnTo>
                    <a:lnTo>
                      <a:pt x="72" y="117"/>
                    </a:lnTo>
                    <a:cubicBezTo>
                      <a:pt x="108" y="117"/>
                      <a:pt x="153" y="117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24"/>
              <p:cNvSpPr/>
              <p:nvPr/>
            </p:nvSpPr>
            <p:spPr>
              <a:xfrm>
                <a:off x="2054874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73" y="1"/>
                    </a:moveTo>
                    <a:cubicBezTo>
                      <a:pt x="37" y="1"/>
                      <a:pt x="1" y="36"/>
                      <a:pt x="1" y="72"/>
                    </a:cubicBezTo>
                    <a:cubicBezTo>
                      <a:pt x="1" y="108"/>
                      <a:pt x="1" y="153"/>
                      <a:pt x="37" y="153"/>
                    </a:cubicBezTo>
                    <a:lnTo>
                      <a:pt x="37" y="10336"/>
                    </a:lnTo>
                    <a:lnTo>
                      <a:pt x="971" y="11163"/>
                    </a:lnTo>
                    <a:lnTo>
                      <a:pt x="971" y="11423"/>
                    </a:lnTo>
                    <a:lnTo>
                      <a:pt x="1043" y="11423"/>
                    </a:lnTo>
                    <a:lnTo>
                      <a:pt x="1043" y="11163"/>
                    </a:lnTo>
                    <a:lnTo>
                      <a:pt x="109" y="10300"/>
                    </a:lnTo>
                    <a:lnTo>
                      <a:pt x="109" y="153"/>
                    </a:lnTo>
                    <a:cubicBezTo>
                      <a:pt x="145" y="153"/>
                      <a:pt x="145" y="108"/>
                      <a:pt x="145" y="72"/>
                    </a:cubicBezTo>
                    <a:cubicBezTo>
                      <a:pt x="145" y="36"/>
                      <a:pt x="109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4"/>
              <p:cNvSpPr/>
              <p:nvPr/>
            </p:nvSpPr>
            <p:spPr>
              <a:xfrm>
                <a:off x="1947999" y="4219531"/>
                <a:ext cx="18970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3" h="3596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36" y="144"/>
                    </a:cubicBezTo>
                    <a:lnTo>
                      <a:pt x="36" y="3595"/>
                    </a:lnTo>
                    <a:lnTo>
                      <a:pt x="72" y="3595"/>
                    </a:lnTo>
                    <a:lnTo>
                      <a:pt x="72" y="144"/>
                    </a:lnTo>
                    <a:cubicBezTo>
                      <a:pt x="108" y="108"/>
                      <a:pt x="153" y="108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24"/>
              <p:cNvSpPr/>
              <p:nvPr/>
            </p:nvSpPr>
            <p:spPr>
              <a:xfrm>
                <a:off x="1887742" y="4391123"/>
                <a:ext cx="17978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212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72"/>
                      <a:pt x="37" y="108"/>
                      <a:pt x="73" y="108"/>
                    </a:cubicBezTo>
                    <a:lnTo>
                      <a:pt x="73" y="2211"/>
                    </a:lnTo>
                    <a:lnTo>
                      <a:pt x="109" y="2211"/>
                    </a:lnTo>
                    <a:lnTo>
                      <a:pt x="109" y="108"/>
                    </a:lnTo>
                    <a:cubicBezTo>
                      <a:pt x="145" y="108"/>
                      <a:pt x="145" y="72"/>
                      <a:pt x="145" y="72"/>
                    </a:cubicBezTo>
                    <a:cubicBezTo>
                      <a:pt x="145" y="36"/>
                      <a:pt x="109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24"/>
              <p:cNvSpPr/>
              <p:nvPr/>
            </p:nvSpPr>
            <p:spPr>
              <a:xfrm>
                <a:off x="1576912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2130" y="0"/>
                    </a:moveTo>
                    <a:cubicBezTo>
                      <a:pt x="2094" y="0"/>
                      <a:pt x="2058" y="36"/>
                      <a:pt x="2058" y="72"/>
                    </a:cubicBezTo>
                    <a:cubicBezTo>
                      <a:pt x="2058" y="108"/>
                      <a:pt x="2058" y="108"/>
                      <a:pt x="2094" y="153"/>
                    </a:cubicBezTo>
                    <a:lnTo>
                      <a:pt x="2094" y="3523"/>
                    </a:lnTo>
                    <a:lnTo>
                      <a:pt x="3029" y="4377"/>
                    </a:lnTo>
                    <a:lnTo>
                      <a:pt x="3029" y="7450"/>
                    </a:lnTo>
                    <a:lnTo>
                      <a:pt x="2166" y="8241"/>
                    </a:lnTo>
                    <a:lnTo>
                      <a:pt x="2166" y="6327"/>
                    </a:lnTo>
                    <a:cubicBezTo>
                      <a:pt x="2166" y="6327"/>
                      <a:pt x="2202" y="6291"/>
                      <a:pt x="2202" y="6255"/>
                    </a:cubicBezTo>
                    <a:cubicBezTo>
                      <a:pt x="2202" y="6219"/>
                      <a:pt x="2166" y="6174"/>
                      <a:pt x="2130" y="6174"/>
                    </a:cubicBezTo>
                    <a:cubicBezTo>
                      <a:pt x="2094" y="6174"/>
                      <a:pt x="2058" y="6219"/>
                      <a:pt x="2058" y="6255"/>
                    </a:cubicBezTo>
                    <a:cubicBezTo>
                      <a:pt x="2058" y="6291"/>
                      <a:pt x="2058" y="6327"/>
                      <a:pt x="2094" y="6327"/>
                    </a:cubicBezTo>
                    <a:lnTo>
                      <a:pt x="2094" y="11755"/>
                    </a:lnTo>
                    <a:lnTo>
                      <a:pt x="1609" y="11306"/>
                    </a:lnTo>
                    <a:lnTo>
                      <a:pt x="1609" y="2849"/>
                    </a:lnTo>
                    <a:cubicBezTo>
                      <a:pt x="1645" y="2849"/>
                      <a:pt x="1645" y="2804"/>
                      <a:pt x="1645" y="2768"/>
                    </a:cubicBezTo>
                    <a:cubicBezTo>
                      <a:pt x="1645" y="2732"/>
                      <a:pt x="1609" y="2696"/>
                      <a:pt x="1573" y="2696"/>
                    </a:cubicBezTo>
                    <a:cubicBezTo>
                      <a:pt x="1528" y="2696"/>
                      <a:pt x="1492" y="2732"/>
                      <a:pt x="1492" y="2768"/>
                    </a:cubicBezTo>
                    <a:cubicBezTo>
                      <a:pt x="1492" y="2804"/>
                      <a:pt x="1528" y="2849"/>
                      <a:pt x="1573" y="2849"/>
                    </a:cubicBezTo>
                    <a:lnTo>
                      <a:pt x="1573" y="11342"/>
                    </a:lnTo>
                    <a:lnTo>
                      <a:pt x="2094" y="11836"/>
                    </a:lnTo>
                    <a:lnTo>
                      <a:pt x="2094" y="13031"/>
                    </a:lnTo>
                    <a:lnTo>
                      <a:pt x="1007" y="12016"/>
                    </a:lnTo>
                    <a:lnTo>
                      <a:pt x="1007" y="8574"/>
                    </a:lnTo>
                    <a:lnTo>
                      <a:pt x="72" y="7747"/>
                    </a:lnTo>
                    <a:lnTo>
                      <a:pt x="72" y="4646"/>
                    </a:lnTo>
                    <a:lnTo>
                      <a:pt x="1007" y="3820"/>
                    </a:lnTo>
                    <a:lnTo>
                      <a:pt x="1007" y="413"/>
                    </a:lnTo>
                    <a:cubicBezTo>
                      <a:pt x="1043" y="413"/>
                      <a:pt x="1043" y="377"/>
                      <a:pt x="1043" y="377"/>
                    </a:cubicBezTo>
                    <a:cubicBezTo>
                      <a:pt x="1043" y="333"/>
                      <a:pt x="1007" y="297"/>
                      <a:pt x="971" y="297"/>
                    </a:cubicBezTo>
                    <a:cubicBezTo>
                      <a:pt x="935" y="297"/>
                      <a:pt x="899" y="333"/>
                      <a:pt x="899" y="377"/>
                    </a:cubicBezTo>
                    <a:cubicBezTo>
                      <a:pt x="899" y="377"/>
                      <a:pt x="899" y="413"/>
                      <a:pt x="935" y="413"/>
                    </a:cubicBezTo>
                    <a:lnTo>
                      <a:pt x="935" y="3784"/>
                    </a:lnTo>
                    <a:lnTo>
                      <a:pt x="0" y="4646"/>
                    </a:lnTo>
                    <a:lnTo>
                      <a:pt x="0" y="7747"/>
                    </a:lnTo>
                    <a:lnTo>
                      <a:pt x="935" y="8610"/>
                    </a:lnTo>
                    <a:lnTo>
                      <a:pt x="935" y="12061"/>
                    </a:lnTo>
                    <a:lnTo>
                      <a:pt x="2094" y="13103"/>
                    </a:lnTo>
                    <a:lnTo>
                      <a:pt x="2094" y="14568"/>
                    </a:lnTo>
                    <a:lnTo>
                      <a:pt x="2166" y="14568"/>
                    </a:lnTo>
                    <a:lnTo>
                      <a:pt x="2166" y="8313"/>
                    </a:lnTo>
                    <a:lnTo>
                      <a:pt x="3065" y="7450"/>
                    </a:lnTo>
                    <a:lnTo>
                      <a:pt x="3065" y="4341"/>
                    </a:lnTo>
                    <a:lnTo>
                      <a:pt x="2166" y="3478"/>
                    </a:lnTo>
                    <a:lnTo>
                      <a:pt x="2166" y="153"/>
                    </a:lnTo>
                    <a:cubicBezTo>
                      <a:pt x="2166" y="108"/>
                      <a:pt x="2202" y="108"/>
                      <a:pt x="2202" y="72"/>
                    </a:cubicBezTo>
                    <a:cubicBezTo>
                      <a:pt x="2202" y="36"/>
                      <a:pt x="2166" y="0"/>
                      <a:pt x="21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24"/>
              <p:cNvSpPr/>
              <p:nvPr/>
            </p:nvSpPr>
            <p:spPr>
              <a:xfrm>
                <a:off x="1075392" y="3304664"/>
                <a:ext cx="278718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0975" extrusionOk="0">
                    <a:moveTo>
                      <a:pt x="1574" y="1"/>
                    </a:moveTo>
                    <a:cubicBezTo>
                      <a:pt x="1529" y="1"/>
                      <a:pt x="1493" y="1"/>
                      <a:pt x="1493" y="37"/>
                    </a:cubicBezTo>
                    <a:lnTo>
                      <a:pt x="1493" y="73"/>
                    </a:lnTo>
                    <a:lnTo>
                      <a:pt x="594" y="936"/>
                    </a:lnTo>
                    <a:lnTo>
                      <a:pt x="594" y="8350"/>
                    </a:lnTo>
                    <a:lnTo>
                      <a:pt x="73" y="7901"/>
                    </a:lnTo>
                    <a:lnTo>
                      <a:pt x="73" y="5133"/>
                    </a:lnTo>
                    <a:cubicBezTo>
                      <a:pt x="109" y="5133"/>
                      <a:pt x="145" y="5097"/>
                      <a:pt x="145" y="5052"/>
                    </a:cubicBezTo>
                    <a:cubicBezTo>
                      <a:pt x="145" y="5016"/>
                      <a:pt x="109" y="5016"/>
                      <a:pt x="73" y="5016"/>
                    </a:cubicBezTo>
                    <a:cubicBezTo>
                      <a:pt x="37" y="5016"/>
                      <a:pt x="1" y="5016"/>
                      <a:pt x="1" y="5052"/>
                    </a:cubicBezTo>
                    <a:cubicBezTo>
                      <a:pt x="1" y="5097"/>
                      <a:pt x="1" y="5133"/>
                      <a:pt x="37" y="5133"/>
                    </a:cubicBezTo>
                    <a:lnTo>
                      <a:pt x="37" y="7937"/>
                    </a:lnTo>
                    <a:lnTo>
                      <a:pt x="2167" y="9887"/>
                    </a:lnTo>
                    <a:lnTo>
                      <a:pt x="2167" y="10974"/>
                    </a:lnTo>
                    <a:lnTo>
                      <a:pt x="2203" y="10974"/>
                    </a:lnTo>
                    <a:lnTo>
                      <a:pt x="2203" y="7523"/>
                    </a:lnTo>
                    <a:cubicBezTo>
                      <a:pt x="2248" y="7487"/>
                      <a:pt x="2248" y="7487"/>
                      <a:pt x="2248" y="7451"/>
                    </a:cubicBezTo>
                    <a:cubicBezTo>
                      <a:pt x="2248" y="7415"/>
                      <a:pt x="2203" y="7379"/>
                      <a:pt x="2167" y="7379"/>
                    </a:cubicBezTo>
                    <a:cubicBezTo>
                      <a:pt x="2131" y="7379"/>
                      <a:pt x="2095" y="7415"/>
                      <a:pt x="2095" y="7451"/>
                    </a:cubicBezTo>
                    <a:cubicBezTo>
                      <a:pt x="2095" y="7487"/>
                      <a:pt x="2131" y="7487"/>
                      <a:pt x="2167" y="7523"/>
                    </a:cubicBezTo>
                    <a:lnTo>
                      <a:pt x="2167" y="9249"/>
                    </a:lnTo>
                    <a:lnTo>
                      <a:pt x="1044" y="8242"/>
                    </a:lnTo>
                    <a:lnTo>
                      <a:pt x="1044" y="1277"/>
                    </a:lnTo>
                    <a:cubicBezTo>
                      <a:pt x="1079" y="1277"/>
                      <a:pt x="1079" y="1232"/>
                      <a:pt x="1079" y="1232"/>
                    </a:cubicBezTo>
                    <a:cubicBezTo>
                      <a:pt x="1079" y="1196"/>
                      <a:pt x="1044" y="1160"/>
                      <a:pt x="1008" y="1160"/>
                    </a:cubicBezTo>
                    <a:cubicBezTo>
                      <a:pt x="972" y="1160"/>
                      <a:pt x="936" y="1196"/>
                      <a:pt x="936" y="1232"/>
                    </a:cubicBezTo>
                    <a:lnTo>
                      <a:pt x="972" y="1277"/>
                    </a:lnTo>
                    <a:lnTo>
                      <a:pt x="972" y="8242"/>
                    </a:lnTo>
                    <a:lnTo>
                      <a:pt x="2167" y="9321"/>
                    </a:lnTo>
                    <a:lnTo>
                      <a:pt x="2167" y="9815"/>
                    </a:lnTo>
                    <a:lnTo>
                      <a:pt x="630" y="8422"/>
                    </a:lnTo>
                    <a:lnTo>
                      <a:pt x="630" y="936"/>
                    </a:lnTo>
                    <a:lnTo>
                      <a:pt x="1529" y="109"/>
                    </a:lnTo>
                    <a:lnTo>
                      <a:pt x="1574" y="109"/>
                    </a:lnTo>
                    <a:cubicBezTo>
                      <a:pt x="1610" y="109"/>
                      <a:pt x="1646" y="109"/>
                      <a:pt x="1646" y="37"/>
                    </a:cubicBezTo>
                    <a:cubicBezTo>
                      <a:pt x="1646" y="1"/>
                      <a:pt x="1610" y="1"/>
                      <a:pt x="157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24"/>
              <p:cNvSpPr/>
              <p:nvPr/>
            </p:nvSpPr>
            <p:spPr>
              <a:xfrm>
                <a:off x="1395274" y="3930900"/>
                <a:ext cx="19094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5924" extrusionOk="0">
                    <a:moveTo>
                      <a:pt x="72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72" y="5923"/>
                    </a:lnTo>
                    <a:lnTo>
                      <a:pt x="72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24"/>
              <p:cNvSpPr/>
              <p:nvPr/>
            </p:nvSpPr>
            <p:spPr>
              <a:xfrm>
                <a:off x="2412570" y="4543745"/>
                <a:ext cx="17978" cy="121627"/>
              </a:xfrm>
              <a:custGeom>
                <a:avLst/>
                <a:gdLst/>
                <a:ahLst/>
                <a:cxnLst/>
                <a:rect l="l" t="t" r="r" b="b"/>
                <a:pathLst>
                  <a:path w="145" h="981" extrusionOk="0">
                    <a:moveTo>
                      <a:pt x="73" y="1"/>
                    </a:moveTo>
                    <a:cubicBezTo>
                      <a:pt x="37" y="1"/>
                      <a:pt x="1" y="46"/>
                      <a:pt x="1" y="82"/>
                    </a:cubicBezTo>
                    <a:cubicBezTo>
                      <a:pt x="1" y="117"/>
                      <a:pt x="37" y="153"/>
                      <a:pt x="37" y="153"/>
                    </a:cubicBezTo>
                    <a:lnTo>
                      <a:pt x="37" y="980"/>
                    </a:lnTo>
                    <a:lnTo>
                      <a:pt x="109" y="980"/>
                    </a:lnTo>
                    <a:lnTo>
                      <a:pt x="109" y="153"/>
                    </a:lnTo>
                    <a:cubicBezTo>
                      <a:pt x="145" y="153"/>
                      <a:pt x="145" y="117"/>
                      <a:pt x="145" y="82"/>
                    </a:cubicBezTo>
                    <a:cubicBezTo>
                      <a:pt x="145" y="46"/>
                      <a:pt x="109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24"/>
              <p:cNvSpPr/>
              <p:nvPr/>
            </p:nvSpPr>
            <p:spPr>
              <a:xfrm>
                <a:off x="2245439" y="3276892"/>
                <a:ext cx="116050" cy="1388480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199" extrusionOk="0">
                    <a:moveTo>
                      <a:pt x="854" y="0"/>
                    </a:moveTo>
                    <a:cubicBezTo>
                      <a:pt x="818" y="0"/>
                      <a:pt x="783" y="36"/>
                      <a:pt x="783" y="72"/>
                    </a:cubicBezTo>
                    <a:lnTo>
                      <a:pt x="783" y="108"/>
                    </a:lnTo>
                    <a:lnTo>
                      <a:pt x="1" y="827"/>
                    </a:lnTo>
                    <a:lnTo>
                      <a:pt x="1" y="1348"/>
                    </a:lnTo>
                    <a:lnTo>
                      <a:pt x="854" y="2130"/>
                    </a:lnTo>
                    <a:lnTo>
                      <a:pt x="854" y="11198"/>
                    </a:lnTo>
                    <a:lnTo>
                      <a:pt x="899" y="11198"/>
                    </a:lnTo>
                    <a:lnTo>
                      <a:pt x="899" y="2094"/>
                    </a:lnTo>
                    <a:lnTo>
                      <a:pt x="73" y="1312"/>
                    </a:lnTo>
                    <a:lnTo>
                      <a:pt x="73" y="863"/>
                    </a:lnTo>
                    <a:lnTo>
                      <a:pt x="854" y="153"/>
                    </a:lnTo>
                    <a:cubicBezTo>
                      <a:pt x="899" y="153"/>
                      <a:pt x="935" y="108"/>
                      <a:pt x="935" y="72"/>
                    </a:cubicBezTo>
                    <a:cubicBezTo>
                      <a:pt x="935" y="36"/>
                      <a:pt x="899" y="0"/>
                      <a:pt x="85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24"/>
              <p:cNvSpPr/>
              <p:nvPr/>
            </p:nvSpPr>
            <p:spPr>
              <a:xfrm>
                <a:off x="2156293" y="3444021"/>
                <a:ext cx="13055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9851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108"/>
                      <a:pt x="46" y="153"/>
                      <a:pt x="82" y="153"/>
                    </a:cubicBezTo>
                    <a:lnTo>
                      <a:pt x="117" y="153"/>
                    </a:lnTo>
                    <a:lnTo>
                      <a:pt x="1016" y="935"/>
                    </a:lnTo>
                    <a:lnTo>
                      <a:pt x="1016" y="9850"/>
                    </a:lnTo>
                    <a:lnTo>
                      <a:pt x="1052" y="9850"/>
                    </a:lnTo>
                    <a:lnTo>
                      <a:pt x="1052" y="935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17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24"/>
              <p:cNvSpPr/>
              <p:nvPr/>
            </p:nvSpPr>
            <p:spPr>
              <a:xfrm>
                <a:off x="3786572" y="3304664"/>
                <a:ext cx="269667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0975" extrusionOk="0">
                    <a:moveTo>
                      <a:pt x="2094" y="1"/>
                    </a:moveTo>
                    <a:cubicBezTo>
                      <a:pt x="2058" y="1"/>
                      <a:pt x="2022" y="37"/>
                      <a:pt x="2022" y="73"/>
                    </a:cubicBezTo>
                    <a:cubicBezTo>
                      <a:pt x="2022" y="109"/>
                      <a:pt x="2022" y="109"/>
                      <a:pt x="2058" y="154"/>
                    </a:cubicBezTo>
                    <a:lnTo>
                      <a:pt x="2058" y="1457"/>
                    </a:lnTo>
                    <a:lnTo>
                      <a:pt x="1123" y="2320"/>
                    </a:lnTo>
                    <a:lnTo>
                      <a:pt x="1123" y="9923"/>
                    </a:lnTo>
                    <a:lnTo>
                      <a:pt x="0" y="10974"/>
                    </a:lnTo>
                    <a:lnTo>
                      <a:pt x="72" y="10974"/>
                    </a:lnTo>
                    <a:lnTo>
                      <a:pt x="1195" y="9923"/>
                    </a:lnTo>
                    <a:lnTo>
                      <a:pt x="1195" y="2320"/>
                    </a:lnTo>
                    <a:lnTo>
                      <a:pt x="2094" y="1457"/>
                    </a:lnTo>
                    <a:lnTo>
                      <a:pt x="2094" y="154"/>
                    </a:lnTo>
                    <a:cubicBezTo>
                      <a:pt x="2175" y="154"/>
                      <a:pt x="2175" y="109"/>
                      <a:pt x="2175" y="73"/>
                    </a:cubicBezTo>
                    <a:cubicBezTo>
                      <a:pt x="2175" y="37"/>
                      <a:pt x="2130" y="1"/>
                      <a:pt x="209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24"/>
              <p:cNvSpPr/>
              <p:nvPr/>
            </p:nvSpPr>
            <p:spPr>
              <a:xfrm>
                <a:off x="2106204" y="2728642"/>
                <a:ext cx="133780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79" h="15621" extrusionOk="0">
                    <a:moveTo>
                      <a:pt x="1007" y="1"/>
                    </a:moveTo>
                    <a:cubicBezTo>
                      <a:pt x="971" y="1"/>
                      <a:pt x="935" y="36"/>
                      <a:pt x="935" y="81"/>
                    </a:cubicBezTo>
                    <a:cubicBezTo>
                      <a:pt x="935" y="117"/>
                      <a:pt x="971" y="117"/>
                      <a:pt x="971" y="153"/>
                    </a:cubicBezTo>
                    <a:lnTo>
                      <a:pt x="971" y="3523"/>
                    </a:lnTo>
                    <a:lnTo>
                      <a:pt x="72" y="4350"/>
                    </a:lnTo>
                    <a:lnTo>
                      <a:pt x="72" y="12133"/>
                    </a:lnTo>
                    <a:lnTo>
                      <a:pt x="971" y="12996"/>
                    </a:lnTo>
                    <a:lnTo>
                      <a:pt x="971" y="15090"/>
                    </a:lnTo>
                    <a:lnTo>
                      <a:pt x="108" y="14308"/>
                    </a:lnTo>
                    <a:lnTo>
                      <a:pt x="108" y="13032"/>
                    </a:lnTo>
                    <a:cubicBezTo>
                      <a:pt x="144" y="13032"/>
                      <a:pt x="144" y="12996"/>
                      <a:pt x="144" y="12960"/>
                    </a:cubicBezTo>
                    <a:cubicBezTo>
                      <a:pt x="144" y="12924"/>
                      <a:pt x="144" y="12888"/>
                      <a:pt x="72" y="12888"/>
                    </a:cubicBezTo>
                    <a:cubicBezTo>
                      <a:pt x="36" y="12888"/>
                      <a:pt x="0" y="12924"/>
                      <a:pt x="0" y="12960"/>
                    </a:cubicBezTo>
                    <a:cubicBezTo>
                      <a:pt x="0" y="12996"/>
                      <a:pt x="36" y="13032"/>
                      <a:pt x="72" y="13032"/>
                    </a:cubicBezTo>
                    <a:lnTo>
                      <a:pt x="72" y="14308"/>
                    </a:lnTo>
                    <a:lnTo>
                      <a:pt x="971" y="15171"/>
                    </a:lnTo>
                    <a:lnTo>
                      <a:pt x="971" y="15620"/>
                    </a:lnTo>
                    <a:lnTo>
                      <a:pt x="1043" y="15620"/>
                    </a:lnTo>
                    <a:lnTo>
                      <a:pt x="1043" y="12996"/>
                    </a:lnTo>
                    <a:lnTo>
                      <a:pt x="108" y="12133"/>
                    </a:lnTo>
                    <a:lnTo>
                      <a:pt x="108" y="4386"/>
                    </a:lnTo>
                    <a:lnTo>
                      <a:pt x="1043" y="3523"/>
                    </a:lnTo>
                    <a:lnTo>
                      <a:pt x="1043" y="153"/>
                    </a:lnTo>
                    <a:cubicBezTo>
                      <a:pt x="1079" y="117"/>
                      <a:pt x="1079" y="117"/>
                      <a:pt x="1079" y="81"/>
                    </a:cubicBezTo>
                    <a:cubicBezTo>
                      <a:pt x="1079" y="36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24"/>
              <p:cNvSpPr/>
              <p:nvPr/>
            </p:nvSpPr>
            <p:spPr>
              <a:xfrm>
                <a:off x="4260071" y="2640614"/>
                <a:ext cx="357821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24"/>
              <p:cNvSpPr/>
              <p:nvPr/>
            </p:nvSpPr>
            <p:spPr>
              <a:xfrm>
                <a:off x="4496262" y="3857378"/>
                <a:ext cx="117166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24"/>
              <p:cNvSpPr/>
              <p:nvPr/>
            </p:nvSpPr>
            <p:spPr>
              <a:xfrm>
                <a:off x="3214877" y="2728642"/>
                <a:ext cx="134896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5621" extrusionOk="0">
                    <a:moveTo>
                      <a:pt x="81" y="1"/>
                    </a:moveTo>
                    <a:cubicBezTo>
                      <a:pt x="45" y="1"/>
                      <a:pt x="1" y="36"/>
                      <a:pt x="1" y="81"/>
                    </a:cubicBezTo>
                    <a:cubicBezTo>
                      <a:pt x="1" y="117"/>
                      <a:pt x="45" y="117"/>
                      <a:pt x="81" y="153"/>
                    </a:cubicBezTo>
                    <a:lnTo>
                      <a:pt x="81" y="3523"/>
                    </a:lnTo>
                    <a:lnTo>
                      <a:pt x="980" y="4386"/>
                    </a:lnTo>
                    <a:lnTo>
                      <a:pt x="980" y="12133"/>
                    </a:lnTo>
                    <a:lnTo>
                      <a:pt x="81" y="12996"/>
                    </a:lnTo>
                    <a:lnTo>
                      <a:pt x="81" y="15620"/>
                    </a:lnTo>
                    <a:lnTo>
                      <a:pt x="117" y="15620"/>
                    </a:lnTo>
                    <a:lnTo>
                      <a:pt x="117" y="15171"/>
                    </a:lnTo>
                    <a:lnTo>
                      <a:pt x="1052" y="14308"/>
                    </a:lnTo>
                    <a:lnTo>
                      <a:pt x="1052" y="13032"/>
                    </a:lnTo>
                    <a:cubicBezTo>
                      <a:pt x="1088" y="13032"/>
                      <a:pt x="1088" y="12996"/>
                      <a:pt x="1088" y="12960"/>
                    </a:cubicBezTo>
                    <a:cubicBezTo>
                      <a:pt x="1088" y="12924"/>
                      <a:pt x="1052" y="12888"/>
                      <a:pt x="1016" y="12888"/>
                    </a:cubicBezTo>
                    <a:cubicBezTo>
                      <a:pt x="980" y="12888"/>
                      <a:pt x="944" y="12924"/>
                      <a:pt x="944" y="12960"/>
                    </a:cubicBezTo>
                    <a:cubicBezTo>
                      <a:pt x="944" y="12996"/>
                      <a:pt x="980" y="13032"/>
                      <a:pt x="980" y="13032"/>
                    </a:cubicBezTo>
                    <a:lnTo>
                      <a:pt x="980" y="14308"/>
                    </a:lnTo>
                    <a:lnTo>
                      <a:pt x="117" y="15090"/>
                    </a:lnTo>
                    <a:lnTo>
                      <a:pt x="117" y="12996"/>
                    </a:lnTo>
                    <a:lnTo>
                      <a:pt x="1052" y="12133"/>
                    </a:lnTo>
                    <a:lnTo>
                      <a:pt x="1052" y="4350"/>
                    </a:lnTo>
                    <a:lnTo>
                      <a:pt x="117" y="3523"/>
                    </a:lnTo>
                    <a:lnTo>
                      <a:pt x="117" y="153"/>
                    </a:lnTo>
                    <a:cubicBezTo>
                      <a:pt x="153" y="117"/>
                      <a:pt x="189" y="117"/>
                      <a:pt x="189" y="81"/>
                    </a:cubicBezTo>
                    <a:cubicBezTo>
                      <a:pt x="189" y="36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24"/>
              <p:cNvSpPr/>
              <p:nvPr/>
            </p:nvSpPr>
            <p:spPr>
              <a:xfrm>
                <a:off x="1399737" y="3304664"/>
                <a:ext cx="274255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0975" extrusionOk="0">
                    <a:moveTo>
                      <a:pt x="81" y="1"/>
                    </a:moveTo>
                    <a:cubicBezTo>
                      <a:pt x="36" y="1"/>
                      <a:pt x="0" y="37"/>
                      <a:pt x="0" y="73"/>
                    </a:cubicBezTo>
                    <a:cubicBezTo>
                      <a:pt x="0" y="109"/>
                      <a:pt x="36" y="154"/>
                      <a:pt x="81" y="154"/>
                    </a:cubicBezTo>
                    <a:lnTo>
                      <a:pt x="81" y="1457"/>
                    </a:lnTo>
                    <a:lnTo>
                      <a:pt x="1016" y="2320"/>
                    </a:lnTo>
                    <a:lnTo>
                      <a:pt x="1016" y="9923"/>
                    </a:lnTo>
                    <a:lnTo>
                      <a:pt x="2139" y="10974"/>
                    </a:lnTo>
                    <a:lnTo>
                      <a:pt x="2211" y="10974"/>
                    </a:lnTo>
                    <a:lnTo>
                      <a:pt x="1052" y="9923"/>
                    </a:lnTo>
                    <a:lnTo>
                      <a:pt x="1052" y="2320"/>
                    </a:lnTo>
                    <a:lnTo>
                      <a:pt x="153" y="1457"/>
                    </a:lnTo>
                    <a:lnTo>
                      <a:pt x="153" y="154"/>
                    </a:lnTo>
                    <a:lnTo>
                      <a:pt x="153" y="73"/>
                    </a:lnTo>
                    <a:cubicBezTo>
                      <a:pt x="153" y="37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24"/>
              <p:cNvSpPr/>
              <p:nvPr/>
            </p:nvSpPr>
            <p:spPr>
              <a:xfrm>
                <a:off x="4101866" y="3304664"/>
                <a:ext cx="283182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24"/>
              <p:cNvSpPr/>
              <p:nvPr/>
            </p:nvSpPr>
            <p:spPr>
              <a:xfrm>
                <a:off x="4046197" y="3930900"/>
                <a:ext cx="18970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5924" extrusionOk="0">
                    <a:moveTo>
                      <a:pt x="81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117" y="5923"/>
                    </a:lnTo>
                    <a:lnTo>
                      <a:pt x="117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24"/>
              <p:cNvSpPr/>
              <p:nvPr/>
            </p:nvSpPr>
            <p:spPr>
              <a:xfrm>
                <a:off x="2788121" y="3109764"/>
                <a:ext cx="134896" cy="1555608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2547" extrusionOk="0">
                    <a:moveTo>
                      <a:pt x="1016" y="0"/>
                    </a:moveTo>
                    <a:cubicBezTo>
                      <a:pt x="971" y="0"/>
                      <a:pt x="935" y="36"/>
                      <a:pt x="935" y="72"/>
                    </a:cubicBezTo>
                    <a:cubicBezTo>
                      <a:pt x="935" y="108"/>
                      <a:pt x="935" y="153"/>
                      <a:pt x="971" y="153"/>
                    </a:cubicBezTo>
                    <a:lnTo>
                      <a:pt x="971" y="6669"/>
                    </a:lnTo>
                    <a:lnTo>
                      <a:pt x="0" y="7567"/>
                    </a:lnTo>
                    <a:lnTo>
                      <a:pt x="0" y="12546"/>
                    </a:lnTo>
                    <a:lnTo>
                      <a:pt x="72" y="12546"/>
                    </a:lnTo>
                    <a:lnTo>
                      <a:pt x="72" y="7603"/>
                    </a:lnTo>
                    <a:lnTo>
                      <a:pt x="1052" y="6705"/>
                    </a:lnTo>
                    <a:lnTo>
                      <a:pt x="1052" y="153"/>
                    </a:lnTo>
                    <a:cubicBezTo>
                      <a:pt x="1088" y="153"/>
                      <a:pt x="1088" y="108"/>
                      <a:pt x="1088" y="72"/>
                    </a:cubicBezTo>
                    <a:cubicBezTo>
                      <a:pt x="1088" y="36"/>
                      <a:pt x="1052" y="0"/>
                      <a:pt x="10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24"/>
              <p:cNvSpPr/>
              <p:nvPr/>
            </p:nvSpPr>
            <p:spPr>
              <a:xfrm>
                <a:off x="1348407" y="2812206"/>
                <a:ext cx="269791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14947" extrusionOk="0">
                    <a:moveTo>
                      <a:pt x="82" y="1"/>
                    </a:moveTo>
                    <a:cubicBezTo>
                      <a:pt x="46" y="1"/>
                      <a:pt x="1" y="37"/>
                      <a:pt x="1" y="81"/>
                    </a:cubicBezTo>
                    <a:cubicBezTo>
                      <a:pt x="1" y="117"/>
                      <a:pt x="1" y="153"/>
                      <a:pt x="46" y="153"/>
                    </a:cubicBezTo>
                    <a:lnTo>
                      <a:pt x="46" y="5653"/>
                    </a:lnTo>
                    <a:lnTo>
                      <a:pt x="980" y="6480"/>
                    </a:lnTo>
                    <a:lnTo>
                      <a:pt x="980" y="13895"/>
                    </a:lnTo>
                    <a:lnTo>
                      <a:pt x="2104" y="14946"/>
                    </a:lnTo>
                    <a:lnTo>
                      <a:pt x="2176" y="14946"/>
                    </a:lnTo>
                    <a:lnTo>
                      <a:pt x="1052" y="13859"/>
                    </a:lnTo>
                    <a:lnTo>
                      <a:pt x="1052" y="6480"/>
                    </a:lnTo>
                    <a:lnTo>
                      <a:pt x="118" y="5618"/>
                    </a:lnTo>
                    <a:lnTo>
                      <a:pt x="118" y="153"/>
                    </a:lnTo>
                    <a:cubicBezTo>
                      <a:pt x="154" y="153"/>
                      <a:pt x="154" y="117"/>
                      <a:pt x="154" y="81"/>
                    </a:cubicBezTo>
                    <a:cubicBezTo>
                      <a:pt x="154" y="37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24"/>
              <p:cNvSpPr/>
              <p:nvPr/>
            </p:nvSpPr>
            <p:spPr>
              <a:xfrm>
                <a:off x="4617768" y="3309128"/>
                <a:ext cx="129440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24"/>
              <p:cNvSpPr/>
              <p:nvPr/>
            </p:nvSpPr>
            <p:spPr>
              <a:xfrm>
                <a:off x="5323862" y="3444021"/>
                <a:ext cx="13489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9851" extrusionOk="0">
                    <a:moveTo>
                      <a:pt x="1007" y="0"/>
                    </a:moveTo>
                    <a:cubicBezTo>
                      <a:pt x="935" y="0"/>
                      <a:pt x="899" y="36"/>
                      <a:pt x="899" y="72"/>
                    </a:cubicBezTo>
                    <a:lnTo>
                      <a:pt x="935" y="108"/>
                    </a:lnTo>
                    <a:lnTo>
                      <a:pt x="0" y="935"/>
                    </a:lnTo>
                    <a:lnTo>
                      <a:pt x="0" y="9850"/>
                    </a:lnTo>
                    <a:lnTo>
                      <a:pt x="72" y="9850"/>
                    </a:lnTo>
                    <a:lnTo>
                      <a:pt x="72" y="935"/>
                    </a:lnTo>
                    <a:lnTo>
                      <a:pt x="971" y="153"/>
                    </a:lnTo>
                    <a:lnTo>
                      <a:pt x="1007" y="153"/>
                    </a:lnTo>
                    <a:cubicBezTo>
                      <a:pt x="1043" y="153"/>
                      <a:pt x="1088" y="108"/>
                      <a:pt x="1088" y="72"/>
                    </a:cubicBezTo>
                    <a:cubicBezTo>
                      <a:pt x="1088" y="36"/>
                      <a:pt x="1043" y="0"/>
                      <a:pt x="10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24"/>
              <p:cNvSpPr/>
              <p:nvPr/>
            </p:nvSpPr>
            <p:spPr>
              <a:xfrm>
                <a:off x="5002865" y="3230027"/>
                <a:ext cx="135020" cy="143534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1577" extrusionOk="0">
                    <a:moveTo>
                      <a:pt x="1016" y="1"/>
                    </a:moveTo>
                    <a:cubicBezTo>
                      <a:pt x="980" y="1"/>
                      <a:pt x="935" y="37"/>
                      <a:pt x="935" y="82"/>
                    </a:cubicBezTo>
                    <a:cubicBezTo>
                      <a:pt x="935" y="118"/>
                      <a:pt x="935" y="154"/>
                      <a:pt x="980" y="154"/>
                    </a:cubicBezTo>
                    <a:lnTo>
                      <a:pt x="980" y="5878"/>
                    </a:lnTo>
                    <a:lnTo>
                      <a:pt x="1" y="6777"/>
                    </a:lnTo>
                    <a:lnTo>
                      <a:pt x="1" y="11576"/>
                    </a:lnTo>
                    <a:lnTo>
                      <a:pt x="82" y="11576"/>
                    </a:lnTo>
                    <a:lnTo>
                      <a:pt x="82" y="6822"/>
                    </a:lnTo>
                    <a:lnTo>
                      <a:pt x="1052" y="5923"/>
                    </a:lnTo>
                    <a:lnTo>
                      <a:pt x="1052" y="154"/>
                    </a:lnTo>
                    <a:cubicBezTo>
                      <a:pt x="1088" y="154"/>
                      <a:pt x="1088" y="118"/>
                      <a:pt x="1088" y="82"/>
                    </a:cubicBezTo>
                    <a:cubicBezTo>
                      <a:pt x="1088" y="37"/>
                      <a:pt x="1052" y="1"/>
                      <a:pt x="101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24"/>
              <p:cNvSpPr/>
              <p:nvPr/>
            </p:nvSpPr>
            <p:spPr>
              <a:xfrm>
                <a:off x="5114328" y="4391123"/>
                <a:ext cx="111586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900" h="2212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36" y="153"/>
                      <a:pt x="81" y="153"/>
                    </a:cubicBezTo>
                    <a:lnTo>
                      <a:pt x="81" y="1537"/>
                    </a:lnTo>
                    <a:lnTo>
                      <a:pt x="791" y="2211"/>
                    </a:lnTo>
                    <a:lnTo>
                      <a:pt x="899" y="2211"/>
                    </a:lnTo>
                    <a:lnTo>
                      <a:pt x="153" y="1501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24"/>
              <p:cNvSpPr/>
              <p:nvPr/>
            </p:nvSpPr>
            <p:spPr>
              <a:xfrm>
                <a:off x="5648083" y="4219531"/>
                <a:ext cx="19094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3596" extrusionOk="0">
                    <a:moveTo>
                      <a:pt x="81" y="0"/>
                    </a:moveTo>
                    <a:cubicBezTo>
                      <a:pt x="45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45" y="144"/>
                    </a:cubicBezTo>
                    <a:lnTo>
                      <a:pt x="45" y="3595"/>
                    </a:lnTo>
                    <a:lnTo>
                      <a:pt x="117" y="3595"/>
                    </a:lnTo>
                    <a:lnTo>
                      <a:pt x="117" y="144"/>
                    </a:lnTo>
                    <a:cubicBezTo>
                      <a:pt x="117" y="108"/>
                      <a:pt x="153" y="108"/>
                      <a:pt x="153" y="72"/>
                    </a:cubicBezTo>
                    <a:cubicBezTo>
                      <a:pt x="153" y="36"/>
                      <a:pt x="117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24"/>
              <p:cNvSpPr/>
              <p:nvPr/>
            </p:nvSpPr>
            <p:spPr>
              <a:xfrm>
                <a:off x="5992389" y="2812206"/>
                <a:ext cx="274255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4947" extrusionOk="0">
                    <a:moveTo>
                      <a:pt x="2130" y="1"/>
                    </a:moveTo>
                    <a:cubicBezTo>
                      <a:pt x="2058" y="1"/>
                      <a:pt x="2023" y="37"/>
                      <a:pt x="2023" y="81"/>
                    </a:cubicBezTo>
                    <a:cubicBezTo>
                      <a:pt x="2023" y="117"/>
                      <a:pt x="2058" y="153"/>
                      <a:pt x="2094" y="153"/>
                    </a:cubicBezTo>
                    <a:lnTo>
                      <a:pt x="2094" y="5618"/>
                    </a:lnTo>
                    <a:lnTo>
                      <a:pt x="1160" y="6480"/>
                    </a:lnTo>
                    <a:lnTo>
                      <a:pt x="1160" y="13859"/>
                    </a:lnTo>
                    <a:lnTo>
                      <a:pt x="0" y="14946"/>
                    </a:lnTo>
                    <a:lnTo>
                      <a:pt x="72" y="14946"/>
                    </a:lnTo>
                    <a:lnTo>
                      <a:pt x="1232" y="13895"/>
                    </a:lnTo>
                    <a:lnTo>
                      <a:pt x="1232" y="6480"/>
                    </a:lnTo>
                    <a:lnTo>
                      <a:pt x="2130" y="5653"/>
                    </a:lnTo>
                    <a:lnTo>
                      <a:pt x="2130" y="153"/>
                    </a:lnTo>
                    <a:cubicBezTo>
                      <a:pt x="2166" y="153"/>
                      <a:pt x="2211" y="117"/>
                      <a:pt x="2211" y="81"/>
                    </a:cubicBezTo>
                    <a:cubicBezTo>
                      <a:pt x="2211" y="37"/>
                      <a:pt x="2166" y="1"/>
                      <a:pt x="21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24"/>
              <p:cNvSpPr/>
              <p:nvPr/>
            </p:nvSpPr>
            <p:spPr>
              <a:xfrm>
                <a:off x="5653662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971" y="0"/>
                    </a:moveTo>
                    <a:cubicBezTo>
                      <a:pt x="935" y="0"/>
                      <a:pt x="899" y="36"/>
                      <a:pt x="899" y="72"/>
                    </a:cubicBezTo>
                    <a:cubicBezTo>
                      <a:pt x="899" y="108"/>
                      <a:pt x="899" y="108"/>
                      <a:pt x="935" y="153"/>
                    </a:cubicBezTo>
                    <a:lnTo>
                      <a:pt x="935" y="3478"/>
                    </a:lnTo>
                    <a:lnTo>
                      <a:pt x="0" y="4341"/>
                    </a:lnTo>
                    <a:lnTo>
                      <a:pt x="0" y="7450"/>
                    </a:lnTo>
                    <a:lnTo>
                      <a:pt x="935" y="8313"/>
                    </a:lnTo>
                    <a:lnTo>
                      <a:pt x="935" y="14568"/>
                    </a:lnTo>
                    <a:lnTo>
                      <a:pt x="971" y="14568"/>
                    </a:lnTo>
                    <a:lnTo>
                      <a:pt x="971" y="13103"/>
                    </a:lnTo>
                    <a:lnTo>
                      <a:pt x="2130" y="12061"/>
                    </a:lnTo>
                    <a:lnTo>
                      <a:pt x="2130" y="8610"/>
                    </a:lnTo>
                    <a:lnTo>
                      <a:pt x="3065" y="7747"/>
                    </a:lnTo>
                    <a:lnTo>
                      <a:pt x="3065" y="4646"/>
                    </a:lnTo>
                    <a:lnTo>
                      <a:pt x="2130" y="3784"/>
                    </a:lnTo>
                    <a:lnTo>
                      <a:pt x="2130" y="413"/>
                    </a:lnTo>
                    <a:cubicBezTo>
                      <a:pt x="2166" y="413"/>
                      <a:pt x="2202" y="377"/>
                      <a:pt x="2202" y="377"/>
                    </a:cubicBezTo>
                    <a:cubicBezTo>
                      <a:pt x="2202" y="333"/>
                      <a:pt x="2166" y="297"/>
                      <a:pt x="2130" y="297"/>
                    </a:cubicBezTo>
                    <a:cubicBezTo>
                      <a:pt x="2058" y="297"/>
                      <a:pt x="2022" y="333"/>
                      <a:pt x="2022" y="377"/>
                    </a:cubicBezTo>
                    <a:cubicBezTo>
                      <a:pt x="2022" y="377"/>
                      <a:pt x="2058" y="413"/>
                      <a:pt x="2094" y="413"/>
                    </a:cubicBezTo>
                    <a:lnTo>
                      <a:pt x="2094" y="3820"/>
                    </a:lnTo>
                    <a:lnTo>
                      <a:pt x="3029" y="4646"/>
                    </a:lnTo>
                    <a:lnTo>
                      <a:pt x="3029" y="7747"/>
                    </a:lnTo>
                    <a:lnTo>
                      <a:pt x="2094" y="8574"/>
                    </a:lnTo>
                    <a:lnTo>
                      <a:pt x="2094" y="12016"/>
                    </a:lnTo>
                    <a:lnTo>
                      <a:pt x="971" y="13031"/>
                    </a:lnTo>
                    <a:lnTo>
                      <a:pt x="971" y="11836"/>
                    </a:lnTo>
                    <a:lnTo>
                      <a:pt x="1528" y="11342"/>
                    </a:lnTo>
                    <a:lnTo>
                      <a:pt x="1528" y="2849"/>
                    </a:lnTo>
                    <a:cubicBezTo>
                      <a:pt x="1573" y="2849"/>
                      <a:pt x="1573" y="2804"/>
                      <a:pt x="1573" y="2768"/>
                    </a:cubicBezTo>
                    <a:cubicBezTo>
                      <a:pt x="1573" y="2732"/>
                      <a:pt x="1573" y="2696"/>
                      <a:pt x="1492" y="2696"/>
                    </a:cubicBezTo>
                    <a:cubicBezTo>
                      <a:pt x="1456" y="2696"/>
                      <a:pt x="1420" y="2732"/>
                      <a:pt x="1420" y="2768"/>
                    </a:cubicBezTo>
                    <a:cubicBezTo>
                      <a:pt x="1420" y="2804"/>
                      <a:pt x="1456" y="2849"/>
                      <a:pt x="1492" y="2849"/>
                    </a:cubicBezTo>
                    <a:lnTo>
                      <a:pt x="1492" y="11306"/>
                    </a:lnTo>
                    <a:lnTo>
                      <a:pt x="971" y="11755"/>
                    </a:lnTo>
                    <a:lnTo>
                      <a:pt x="971" y="6327"/>
                    </a:lnTo>
                    <a:cubicBezTo>
                      <a:pt x="1007" y="6327"/>
                      <a:pt x="1043" y="6291"/>
                      <a:pt x="1043" y="6255"/>
                    </a:cubicBezTo>
                    <a:cubicBezTo>
                      <a:pt x="1043" y="6219"/>
                      <a:pt x="1007" y="6174"/>
                      <a:pt x="971" y="6174"/>
                    </a:cubicBezTo>
                    <a:cubicBezTo>
                      <a:pt x="935" y="6174"/>
                      <a:pt x="899" y="6219"/>
                      <a:pt x="899" y="6255"/>
                    </a:cubicBezTo>
                    <a:cubicBezTo>
                      <a:pt x="899" y="6291"/>
                      <a:pt x="899" y="6327"/>
                      <a:pt x="935" y="6327"/>
                    </a:cubicBezTo>
                    <a:lnTo>
                      <a:pt x="935" y="8241"/>
                    </a:lnTo>
                    <a:lnTo>
                      <a:pt x="72" y="7450"/>
                    </a:lnTo>
                    <a:lnTo>
                      <a:pt x="72" y="4377"/>
                    </a:lnTo>
                    <a:lnTo>
                      <a:pt x="971" y="3523"/>
                    </a:lnTo>
                    <a:lnTo>
                      <a:pt x="971" y="153"/>
                    </a:lnTo>
                    <a:cubicBezTo>
                      <a:pt x="1007" y="108"/>
                      <a:pt x="1043" y="108"/>
                      <a:pt x="1043" y="72"/>
                    </a:cubicBezTo>
                    <a:cubicBezTo>
                      <a:pt x="1043" y="36"/>
                      <a:pt x="1007" y="0"/>
                      <a:pt x="97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24"/>
              <p:cNvSpPr/>
              <p:nvPr/>
            </p:nvSpPr>
            <p:spPr>
              <a:xfrm>
                <a:off x="5480951" y="3949869"/>
                <a:ext cx="186225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5771" extrusionOk="0">
                    <a:moveTo>
                      <a:pt x="1429" y="0"/>
                    </a:moveTo>
                    <a:cubicBezTo>
                      <a:pt x="1393" y="0"/>
                      <a:pt x="1348" y="36"/>
                      <a:pt x="1348" y="72"/>
                    </a:cubicBezTo>
                    <a:cubicBezTo>
                      <a:pt x="1348" y="117"/>
                      <a:pt x="1348" y="117"/>
                      <a:pt x="1393" y="117"/>
                    </a:cubicBezTo>
                    <a:lnTo>
                      <a:pt x="1393" y="710"/>
                    </a:lnTo>
                    <a:lnTo>
                      <a:pt x="944" y="1124"/>
                    </a:lnTo>
                    <a:lnTo>
                      <a:pt x="944" y="4872"/>
                    </a:lnTo>
                    <a:lnTo>
                      <a:pt x="0" y="5689"/>
                    </a:lnTo>
                    <a:lnTo>
                      <a:pt x="0" y="5770"/>
                    </a:lnTo>
                    <a:lnTo>
                      <a:pt x="81" y="5770"/>
                    </a:lnTo>
                    <a:lnTo>
                      <a:pt x="81" y="5734"/>
                    </a:lnTo>
                    <a:lnTo>
                      <a:pt x="1016" y="4872"/>
                    </a:lnTo>
                    <a:lnTo>
                      <a:pt x="1016" y="1124"/>
                    </a:lnTo>
                    <a:lnTo>
                      <a:pt x="1465" y="710"/>
                    </a:lnTo>
                    <a:lnTo>
                      <a:pt x="1465" y="117"/>
                    </a:lnTo>
                    <a:cubicBezTo>
                      <a:pt x="1465" y="117"/>
                      <a:pt x="1501" y="117"/>
                      <a:pt x="1501" y="72"/>
                    </a:cubicBezTo>
                    <a:cubicBezTo>
                      <a:pt x="1501" y="36"/>
                      <a:pt x="1465" y="0"/>
                      <a:pt x="14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24"/>
              <p:cNvSpPr/>
              <p:nvPr/>
            </p:nvSpPr>
            <p:spPr>
              <a:xfrm>
                <a:off x="5430737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971" y="1"/>
                    </a:moveTo>
                    <a:cubicBezTo>
                      <a:pt x="900" y="1"/>
                      <a:pt x="855" y="36"/>
                      <a:pt x="855" y="72"/>
                    </a:cubicBezTo>
                    <a:cubicBezTo>
                      <a:pt x="855" y="108"/>
                      <a:pt x="900" y="153"/>
                      <a:pt x="936" y="153"/>
                    </a:cubicBezTo>
                    <a:lnTo>
                      <a:pt x="936" y="10300"/>
                    </a:lnTo>
                    <a:lnTo>
                      <a:pt x="1" y="11163"/>
                    </a:lnTo>
                    <a:lnTo>
                      <a:pt x="1" y="11423"/>
                    </a:lnTo>
                    <a:lnTo>
                      <a:pt x="73" y="11423"/>
                    </a:lnTo>
                    <a:lnTo>
                      <a:pt x="73" y="11163"/>
                    </a:lnTo>
                    <a:lnTo>
                      <a:pt x="971" y="10336"/>
                    </a:lnTo>
                    <a:lnTo>
                      <a:pt x="971" y="153"/>
                    </a:lnTo>
                    <a:cubicBezTo>
                      <a:pt x="1007" y="153"/>
                      <a:pt x="1043" y="108"/>
                      <a:pt x="1043" y="72"/>
                    </a:cubicBezTo>
                    <a:cubicBezTo>
                      <a:pt x="1043" y="36"/>
                      <a:pt x="1007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24"/>
              <p:cNvSpPr/>
              <p:nvPr/>
            </p:nvSpPr>
            <p:spPr>
              <a:xfrm>
                <a:off x="5703752" y="4391123"/>
                <a:ext cx="19094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212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72"/>
                      <a:pt x="46" y="108"/>
                      <a:pt x="82" y="108"/>
                    </a:cubicBezTo>
                    <a:lnTo>
                      <a:pt x="82" y="2211"/>
                    </a:lnTo>
                    <a:lnTo>
                      <a:pt x="118" y="2211"/>
                    </a:lnTo>
                    <a:lnTo>
                      <a:pt x="118" y="108"/>
                    </a:lnTo>
                    <a:cubicBezTo>
                      <a:pt x="153" y="108"/>
                      <a:pt x="153" y="72"/>
                      <a:pt x="153" y="72"/>
                    </a:cubicBezTo>
                    <a:cubicBezTo>
                      <a:pt x="153" y="36"/>
                      <a:pt x="118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24"/>
              <p:cNvSpPr/>
              <p:nvPr/>
            </p:nvSpPr>
            <p:spPr>
              <a:xfrm>
                <a:off x="4882600" y="3666817"/>
                <a:ext cx="134896" cy="99855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054" extrusionOk="0">
                    <a:moveTo>
                      <a:pt x="1007" y="1"/>
                    </a:moveTo>
                    <a:cubicBezTo>
                      <a:pt x="971" y="1"/>
                      <a:pt x="935" y="37"/>
                      <a:pt x="935" y="73"/>
                    </a:cubicBezTo>
                    <a:cubicBezTo>
                      <a:pt x="935" y="109"/>
                      <a:pt x="935" y="109"/>
                      <a:pt x="971" y="154"/>
                    </a:cubicBezTo>
                    <a:lnTo>
                      <a:pt x="971" y="2023"/>
                    </a:lnTo>
                    <a:lnTo>
                      <a:pt x="0" y="2886"/>
                    </a:lnTo>
                    <a:lnTo>
                      <a:pt x="0" y="8053"/>
                    </a:lnTo>
                    <a:lnTo>
                      <a:pt x="72" y="8053"/>
                    </a:lnTo>
                    <a:lnTo>
                      <a:pt x="72" y="2922"/>
                    </a:lnTo>
                    <a:lnTo>
                      <a:pt x="1052" y="2023"/>
                    </a:lnTo>
                    <a:lnTo>
                      <a:pt x="1052" y="154"/>
                    </a:lnTo>
                    <a:cubicBezTo>
                      <a:pt x="1088" y="109"/>
                      <a:pt x="1088" y="109"/>
                      <a:pt x="1088" y="73"/>
                    </a:cubicBezTo>
                    <a:cubicBezTo>
                      <a:pt x="1088" y="37"/>
                      <a:pt x="1052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4"/>
              <p:cNvSpPr/>
              <p:nvPr/>
            </p:nvSpPr>
            <p:spPr>
              <a:xfrm>
                <a:off x="4822343" y="3471793"/>
                <a:ext cx="135020" cy="119358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9627" extrusionOk="0">
                    <a:moveTo>
                      <a:pt x="1007" y="1"/>
                    </a:moveTo>
                    <a:cubicBezTo>
                      <a:pt x="971" y="1"/>
                      <a:pt x="935" y="1"/>
                      <a:pt x="935" y="73"/>
                    </a:cubicBezTo>
                    <a:cubicBezTo>
                      <a:pt x="935" y="73"/>
                      <a:pt x="935" y="109"/>
                      <a:pt x="971" y="109"/>
                    </a:cubicBezTo>
                    <a:lnTo>
                      <a:pt x="971" y="3407"/>
                    </a:lnTo>
                    <a:lnTo>
                      <a:pt x="1" y="4270"/>
                    </a:lnTo>
                    <a:lnTo>
                      <a:pt x="37" y="4306"/>
                    </a:lnTo>
                    <a:lnTo>
                      <a:pt x="1" y="4306"/>
                    </a:lnTo>
                    <a:lnTo>
                      <a:pt x="1" y="9626"/>
                    </a:lnTo>
                    <a:lnTo>
                      <a:pt x="73" y="9626"/>
                    </a:lnTo>
                    <a:lnTo>
                      <a:pt x="73" y="4306"/>
                    </a:lnTo>
                    <a:lnTo>
                      <a:pt x="1043" y="3407"/>
                    </a:lnTo>
                    <a:lnTo>
                      <a:pt x="1043" y="109"/>
                    </a:lnTo>
                    <a:cubicBezTo>
                      <a:pt x="1088" y="109"/>
                      <a:pt x="1088" y="73"/>
                      <a:pt x="1088" y="73"/>
                    </a:cubicBezTo>
                    <a:cubicBezTo>
                      <a:pt x="1088" y="1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24"/>
              <p:cNvSpPr/>
              <p:nvPr/>
            </p:nvSpPr>
            <p:spPr>
              <a:xfrm>
                <a:off x="6725637" y="4024507"/>
                <a:ext cx="130432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24"/>
              <p:cNvSpPr/>
              <p:nvPr/>
            </p:nvSpPr>
            <p:spPr>
              <a:xfrm>
                <a:off x="5941183" y="3304664"/>
                <a:ext cx="269667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0975" extrusionOk="0">
                    <a:moveTo>
                      <a:pt x="2094" y="1"/>
                    </a:moveTo>
                    <a:cubicBezTo>
                      <a:pt x="2058" y="1"/>
                      <a:pt x="2022" y="37"/>
                      <a:pt x="2022" y="73"/>
                    </a:cubicBezTo>
                    <a:cubicBezTo>
                      <a:pt x="2022" y="109"/>
                      <a:pt x="2022" y="109"/>
                      <a:pt x="2058" y="154"/>
                    </a:cubicBezTo>
                    <a:lnTo>
                      <a:pt x="2058" y="1457"/>
                    </a:lnTo>
                    <a:lnTo>
                      <a:pt x="1123" y="2320"/>
                    </a:lnTo>
                    <a:lnTo>
                      <a:pt x="1123" y="9923"/>
                    </a:lnTo>
                    <a:lnTo>
                      <a:pt x="0" y="10974"/>
                    </a:lnTo>
                    <a:lnTo>
                      <a:pt x="72" y="10974"/>
                    </a:lnTo>
                    <a:lnTo>
                      <a:pt x="1195" y="9923"/>
                    </a:lnTo>
                    <a:lnTo>
                      <a:pt x="1195" y="2320"/>
                    </a:lnTo>
                    <a:lnTo>
                      <a:pt x="2094" y="1457"/>
                    </a:lnTo>
                    <a:lnTo>
                      <a:pt x="2094" y="154"/>
                    </a:lnTo>
                    <a:cubicBezTo>
                      <a:pt x="2175" y="154"/>
                      <a:pt x="2175" y="109"/>
                      <a:pt x="2175" y="73"/>
                    </a:cubicBezTo>
                    <a:cubicBezTo>
                      <a:pt x="2175" y="37"/>
                      <a:pt x="2130" y="1"/>
                      <a:pt x="209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24"/>
              <p:cNvSpPr/>
              <p:nvPr/>
            </p:nvSpPr>
            <p:spPr>
              <a:xfrm>
                <a:off x="6414682" y="2640614"/>
                <a:ext cx="357821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24"/>
              <p:cNvSpPr/>
              <p:nvPr/>
            </p:nvSpPr>
            <p:spPr>
              <a:xfrm>
                <a:off x="6650874" y="3857378"/>
                <a:ext cx="117166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4"/>
              <p:cNvSpPr/>
              <p:nvPr/>
            </p:nvSpPr>
            <p:spPr>
              <a:xfrm>
                <a:off x="5369489" y="2728642"/>
                <a:ext cx="134896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5621" extrusionOk="0">
                    <a:moveTo>
                      <a:pt x="81" y="1"/>
                    </a:moveTo>
                    <a:cubicBezTo>
                      <a:pt x="45" y="1"/>
                      <a:pt x="1" y="36"/>
                      <a:pt x="1" y="81"/>
                    </a:cubicBezTo>
                    <a:cubicBezTo>
                      <a:pt x="1" y="117"/>
                      <a:pt x="45" y="117"/>
                      <a:pt x="81" y="153"/>
                    </a:cubicBezTo>
                    <a:lnTo>
                      <a:pt x="81" y="3523"/>
                    </a:lnTo>
                    <a:lnTo>
                      <a:pt x="980" y="4386"/>
                    </a:lnTo>
                    <a:lnTo>
                      <a:pt x="980" y="12133"/>
                    </a:lnTo>
                    <a:lnTo>
                      <a:pt x="81" y="12996"/>
                    </a:lnTo>
                    <a:lnTo>
                      <a:pt x="81" y="15620"/>
                    </a:lnTo>
                    <a:lnTo>
                      <a:pt x="117" y="15620"/>
                    </a:lnTo>
                    <a:lnTo>
                      <a:pt x="117" y="15171"/>
                    </a:lnTo>
                    <a:lnTo>
                      <a:pt x="1052" y="14308"/>
                    </a:lnTo>
                    <a:lnTo>
                      <a:pt x="1052" y="13032"/>
                    </a:lnTo>
                    <a:cubicBezTo>
                      <a:pt x="1088" y="13032"/>
                      <a:pt x="1088" y="12996"/>
                      <a:pt x="1088" y="12960"/>
                    </a:cubicBezTo>
                    <a:cubicBezTo>
                      <a:pt x="1088" y="12924"/>
                      <a:pt x="1052" y="12888"/>
                      <a:pt x="1016" y="12888"/>
                    </a:cubicBezTo>
                    <a:cubicBezTo>
                      <a:pt x="980" y="12888"/>
                      <a:pt x="944" y="12924"/>
                      <a:pt x="944" y="12960"/>
                    </a:cubicBezTo>
                    <a:cubicBezTo>
                      <a:pt x="944" y="12996"/>
                      <a:pt x="980" y="13032"/>
                      <a:pt x="980" y="13032"/>
                    </a:cubicBezTo>
                    <a:lnTo>
                      <a:pt x="980" y="14308"/>
                    </a:lnTo>
                    <a:lnTo>
                      <a:pt x="117" y="15090"/>
                    </a:lnTo>
                    <a:lnTo>
                      <a:pt x="117" y="12996"/>
                    </a:lnTo>
                    <a:lnTo>
                      <a:pt x="1052" y="12133"/>
                    </a:lnTo>
                    <a:lnTo>
                      <a:pt x="1052" y="4350"/>
                    </a:lnTo>
                    <a:lnTo>
                      <a:pt x="117" y="3523"/>
                    </a:lnTo>
                    <a:lnTo>
                      <a:pt x="117" y="153"/>
                    </a:lnTo>
                    <a:cubicBezTo>
                      <a:pt x="153" y="117"/>
                      <a:pt x="189" y="117"/>
                      <a:pt x="189" y="81"/>
                    </a:cubicBezTo>
                    <a:cubicBezTo>
                      <a:pt x="189" y="36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24"/>
              <p:cNvSpPr/>
              <p:nvPr/>
            </p:nvSpPr>
            <p:spPr>
              <a:xfrm>
                <a:off x="6256477" y="3304664"/>
                <a:ext cx="283182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24"/>
              <p:cNvSpPr/>
              <p:nvPr/>
            </p:nvSpPr>
            <p:spPr>
              <a:xfrm>
                <a:off x="6200808" y="3930900"/>
                <a:ext cx="18970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5924" extrusionOk="0">
                    <a:moveTo>
                      <a:pt x="81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117" y="5923"/>
                    </a:lnTo>
                    <a:lnTo>
                      <a:pt x="117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24"/>
              <p:cNvSpPr/>
              <p:nvPr/>
            </p:nvSpPr>
            <p:spPr>
              <a:xfrm>
                <a:off x="4942732" y="3109764"/>
                <a:ext cx="134896" cy="1555608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2547" extrusionOk="0">
                    <a:moveTo>
                      <a:pt x="1016" y="0"/>
                    </a:moveTo>
                    <a:cubicBezTo>
                      <a:pt x="971" y="0"/>
                      <a:pt x="935" y="36"/>
                      <a:pt x="935" y="72"/>
                    </a:cubicBezTo>
                    <a:cubicBezTo>
                      <a:pt x="935" y="108"/>
                      <a:pt x="935" y="153"/>
                      <a:pt x="971" y="153"/>
                    </a:cubicBezTo>
                    <a:lnTo>
                      <a:pt x="971" y="6669"/>
                    </a:lnTo>
                    <a:lnTo>
                      <a:pt x="0" y="7567"/>
                    </a:lnTo>
                    <a:lnTo>
                      <a:pt x="0" y="12546"/>
                    </a:lnTo>
                    <a:lnTo>
                      <a:pt x="72" y="12546"/>
                    </a:lnTo>
                    <a:lnTo>
                      <a:pt x="72" y="7603"/>
                    </a:lnTo>
                    <a:lnTo>
                      <a:pt x="1052" y="6705"/>
                    </a:lnTo>
                    <a:lnTo>
                      <a:pt x="1052" y="153"/>
                    </a:lnTo>
                    <a:cubicBezTo>
                      <a:pt x="1088" y="153"/>
                      <a:pt x="1088" y="108"/>
                      <a:pt x="1088" y="72"/>
                    </a:cubicBezTo>
                    <a:cubicBezTo>
                      <a:pt x="1088" y="36"/>
                      <a:pt x="1052" y="0"/>
                      <a:pt x="10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24"/>
              <p:cNvSpPr/>
              <p:nvPr/>
            </p:nvSpPr>
            <p:spPr>
              <a:xfrm>
                <a:off x="6772379" y="3309128"/>
                <a:ext cx="129440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9" name="Google Shape;1279;p24"/>
            <p:cNvGrpSpPr/>
            <p:nvPr/>
          </p:nvGrpSpPr>
          <p:grpSpPr>
            <a:xfrm>
              <a:off x="7512277" y="198770"/>
              <a:ext cx="1333992" cy="4753836"/>
              <a:chOff x="7512277" y="198770"/>
              <a:chExt cx="1333992" cy="4753836"/>
            </a:xfrm>
          </p:grpSpPr>
          <p:grpSp>
            <p:nvGrpSpPr>
              <p:cNvPr id="1280" name="Google Shape;1280;p24"/>
              <p:cNvGrpSpPr/>
              <p:nvPr/>
            </p:nvGrpSpPr>
            <p:grpSpPr>
              <a:xfrm>
                <a:off x="8713358" y="1337670"/>
                <a:ext cx="132911" cy="199379"/>
                <a:chOff x="2778349" y="5640986"/>
                <a:chExt cx="508847" cy="763610"/>
              </a:xfrm>
            </p:grpSpPr>
            <p:sp>
              <p:nvSpPr>
                <p:cNvPr id="1281" name="Google Shape;1281;p24"/>
                <p:cNvSpPr/>
                <p:nvPr/>
              </p:nvSpPr>
              <p:spPr>
                <a:xfrm>
                  <a:off x="2832095" y="5640986"/>
                  <a:ext cx="401355" cy="310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59" h="12424" extrusionOk="0">
                      <a:moveTo>
                        <a:pt x="8075" y="1"/>
                      </a:moveTo>
                      <a:cubicBezTo>
                        <a:pt x="7989" y="1"/>
                        <a:pt x="7902" y="2"/>
                        <a:pt x="7816" y="5"/>
                      </a:cubicBezTo>
                      <a:cubicBezTo>
                        <a:pt x="3426" y="165"/>
                        <a:pt x="1" y="3805"/>
                        <a:pt x="1" y="8194"/>
                      </a:cubicBezTo>
                      <a:lnTo>
                        <a:pt x="1" y="12423"/>
                      </a:lnTo>
                      <a:lnTo>
                        <a:pt x="2980" y="12423"/>
                      </a:lnTo>
                      <a:lnTo>
                        <a:pt x="2980" y="8194"/>
                      </a:lnTo>
                      <a:cubicBezTo>
                        <a:pt x="2980" y="5398"/>
                        <a:pt x="5217" y="2983"/>
                        <a:pt x="7981" y="2983"/>
                      </a:cubicBezTo>
                      <a:cubicBezTo>
                        <a:pt x="8021" y="2983"/>
                        <a:pt x="8061" y="2983"/>
                        <a:pt x="8101" y="2984"/>
                      </a:cubicBezTo>
                      <a:cubicBezTo>
                        <a:pt x="10777" y="3056"/>
                        <a:pt x="12936" y="5143"/>
                        <a:pt x="13097" y="7748"/>
                      </a:cubicBezTo>
                      <a:cubicBezTo>
                        <a:pt x="13097" y="7891"/>
                        <a:pt x="13168" y="8034"/>
                        <a:pt x="13311" y="8034"/>
                      </a:cubicBezTo>
                      <a:lnTo>
                        <a:pt x="15773" y="8034"/>
                      </a:lnTo>
                      <a:cubicBezTo>
                        <a:pt x="15916" y="8034"/>
                        <a:pt x="16059" y="7891"/>
                        <a:pt x="16059" y="7748"/>
                      </a:cubicBezTo>
                      <a:cubicBezTo>
                        <a:pt x="15919" y="3446"/>
                        <a:pt x="12350" y="1"/>
                        <a:pt x="80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2" name="Google Shape;1282;p24"/>
                <p:cNvSpPr/>
                <p:nvPr/>
              </p:nvSpPr>
              <p:spPr>
                <a:xfrm>
                  <a:off x="2778349" y="5951507"/>
                  <a:ext cx="508847" cy="453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60" h="18129" extrusionOk="0">
                      <a:moveTo>
                        <a:pt x="10171" y="5353"/>
                      </a:moveTo>
                      <a:cubicBezTo>
                        <a:pt x="11367" y="5353"/>
                        <a:pt x="12330" y="6316"/>
                        <a:pt x="12330" y="7423"/>
                      </a:cubicBezTo>
                      <a:cubicBezTo>
                        <a:pt x="12330" y="8243"/>
                        <a:pt x="11884" y="8921"/>
                        <a:pt x="11295" y="9296"/>
                      </a:cubicBezTo>
                      <a:lnTo>
                        <a:pt x="11295" y="11741"/>
                      </a:lnTo>
                      <a:cubicBezTo>
                        <a:pt x="11295" y="12329"/>
                        <a:pt x="10778" y="12775"/>
                        <a:pt x="10171" y="12775"/>
                      </a:cubicBezTo>
                      <a:cubicBezTo>
                        <a:pt x="9582" y="12775"/>
                        <a:pt x="9136" y="12329"/>
                        <a:pt x="9136" y="11741"/>
                      </a:cubicBezTo>
                      <a:lnTo>
                        <a:pt x="9136" y="9296"/>
                      </a:lnTo>
                      <a:cubicBezTo>
                        <a:pt x="8476" y="8921"/>
                        <a:pt x="8101" y="8243"/>
                        <a:pt x="8101" y="7423"/>
                      </a:cubicBezTo>
                      <a:cubicBezTo>
                        <a:pt x="8101" y="6316"/>
                        <a:pt x="8993" y="5353"/>
                        <a:pt x="10171" y="5353"/>
                      </a:cubicBezTo>
                      <a:close/>
                      <a:moveTo>
                        <a:pt x="1410" y="0"/>
                      </a:moveTo>
                      <a:cubicBezTo>
                        <a:pt x="590" y="0"/>
                        <a:pt x="1" y="589"/>
                        <a:pt x="1" y="1338"/>
                      </a:cubicBezTo>
                      <a:lnTo>
                        <a:pt x="1" y="16790"/>
                      </a:lnTo>
                      <a:cubicBezTo>
                        <a:pt x="1" y="17539"/>
                        <a:pt x="590" y="18128"/>
                        <a:pt x="1410" y="18128"/>
                      </a:cubicBezTo>
                      <a:lnTo>
                        <a:pt x="18950" y="18128"/>
                      </a:lnTo>
                      <a:cubicBezTo>
                        <a:pt x="19770" y="18128"/>
                        <a:pt x="20359" y="17539"/>
                        <a:pt x="20359" y="16790"/>
                      </a:cubicBezTo>
                      <a:lnTo>
                        <a:pt x="20359" y="1338"/>
                      </a:lnTo>
                      <a:cubicBezTo>
                        <a:pt x="20359" y="589"/>
                        <a:pt x="19770" y="0"/>
                        <a:pt x="18950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3" name="Google Shape;1283;p24"/>
              <p:cNvGrpSpPr/>
              <p:nvPr/>
            </p:nvGrpSpPr>
            <p:grpSpPr>
              <a:xfrm>
                <a:off x="7512277" y="4676943"/>
                <a:ext cx="183745" cy="275663"/>
                <a:chOff x="2778349" y="5640986"/>
                <a:chExt cx="508847" cy="763610"/>
              </a:xfrm>
            </p:grpSpPr>
            <p:sp>
              <p:nvSpPr>
                <p:cNvPr id="1284" name="Google Shape;1284;p24"/>
                <p:cNvSpPr/>
                <p:nvPr/>
              </p:nvSpPr>
              <p:spPr>
                <a:xfrm>
                  <a:off x="2832095" y="5640986"/>
                  <a:ext cx="401355" cy="310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59" h="12424" extrusionOk="0">
                      <a:moveTo>
                        <a:pt x="8075" y="1"/>
                      </a:moveTo>
                      <a:cubicBezTo>
                        <a:pt x="7989" y="1"/>
                        <a:pt x="7902" y="2"/>
                        <a:pt x="7816" y="5"/>
                      </a:cubicBezTo>
                      <a:cubicBezTo>
                        <a:pt x="3426" y="165"/>
                        <a:pt x="1" y="3805"/>
                        <a:pt x="1" y="8194"/>
                      </a:cubicBezTo>
                      <a:lnTo>
                        <a:pt x="1" y="12423"/>
                      </a:lnTo>
                      <a:lnTo>
                        <a:pt x="2980" y="12423"/>
                      </a:lnTo>
                      <a:lnTo>
                        <a:pt x="2980" y="8194"/>
                      </a:lnTo>
                      <a:cubicBezTo>
                        <a:pt x="2980" y="5398"/>
                        <a:pt x="5217" y="2983"/>
                        <a:pt x="7981" y="2983"/>
                      </a:cubicBezTo>
                      <a:cubicBezTo>
                        <a:pt x="8021" y="2983"/>
                        <a:pt x="8061" y="2983"/>
                        <a:pt x="8101" y="2984"/>
                      </a:cubicBezTo>
                      <a:cubicBezTo>
                        <a:pt x="10777" y="3056"/>
                        <a:pt x="12936" y="5143"/>
                        <a:pt x="13097" y="7748"/>
                      </a:cubicBezTo>
                      <a:cubicBezTo>
                        <a:pt x="13097" y="7891"/>
                        <a:pt x="13168" y="8034"/>
                        <a:pt x="13311" y="8034"/>
                      </a:cubicBezTo>
                      <a:lnTo>
                        <a:pt x="15773" y="8034"/>
                      </a:lnTo>
                      <a:cubicBezTo>
                        <a:pt x="15916" y="8034"/>
                        <a:pt x="16059" y="7891"/>
                        <a:pt x="16059" y="7748"/>
                      </a:cubicBezTo>
                      <a:cubicBezTo>
                        <a:pt x="15919" y="3446"/>
                        <a:pt x="12350" y="1"/>
                        <a:pt x="80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5" name="Google Shape;1285;p24"/>
                <p:cNvSpPr/>
                <p:nvPr/>
              </p:nvSpPr>
              <p:spPr>
                <a:xfrm>
                  <a:off x="2778349" y="5951507"/>
                  <a:ext cx="508847" cy="453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60" h="18129" extrusionOk="0">
                      <a:moveTo>
                        <a:pt x="10171" y="5353"/>
                      </a:moveTo>
                      <a:cubicBezTo>
                        <a:pt x="11367" y="5353"/>
                        <a:pt x="12330" y="6316"/>
                        <a:pt x="12330" y="7423"/>
                      </a:cubicBezTo>
                      <a:cubicBezTo>
                        <a:pt x="12330" y="8243"/>
                        <a:pt x="11884" y="8921"/>
                        <a:pt x="11295" y="9296"/>
                      </a:cubicBezTo>
                      <a:lnTo>
                        <a:pt x="11295" y="11741"/>
                      </a:lnTo>
                      <a:cubicBezTo>
                        <a:pt x="11295" y="12329"/>
                        <a:pt x="10778" y="12775"/>
                        <a:pt x="10171" y="12775"/>
                      </a:cubicBezTo>
                      <a:cubicBezTo>
                        <a:pt x="9582" y="12775"/>
                        <a:pt x="9136" y="12329"/>
                        <a:pt x="9136" y="11741"/>
                      </a:cubicBezTo>
                      <a:lnTo>
                        <a:pt x="9136" y="9296"/>
                      </a:lnTo>
                      <a:cubicBezTo>
                        <a:pt x="8476" y="8921"/>
                        <a:pt x="8101" y="8243"/>
                        <a:pt x="8101" y="7423"/>
                      </a:cubicBezTo>
                      <a:cubicBezTo>
                        <a:pt x="8101" y="6316"/>
                        <a:pt x="8993" y="5353"/>
                        <a:pt x="10171" y="5353"/>
                      </a:cubicBezTo>
                      <a:close/>
                      <a:moveTo>
                        <a:pt x="1410" y="0"/>
                      </a:moveTo>
                      <a:cubicBezTo>
                        <a:pt x="590" y="0"/>
                        <a:pt x="1" y="589"/>
                        <a:pt x="1" y="1338"/>
                      </a:cubicBezTo>
                      <a:lnTo>
                        <a:pt x="1" y="16790"/>
                      </a:lnTo>
                      <a:cubicBezTo>
                        <a:pt x="1" y="17539"/>
                        <a:pt x="590" y="18128"/>
                        <a:pt x="1410" y="18128"/>
                      </a:cubicBezTo>
                      <a:lnTo>
                        <a:pt x="18950" y="18128"/>
                      </a:lnTo>
                      <a:cubicBezTo>
                        <a:pt x="19770" y="18128"/>
                        <a:pt x="20359" y="17539"/>
                        <a:pt x="20359" y="16790"/>
                      </a:cubicBezTo>
                      <a:lnTo>
                        <a:pt x="20359" y="1338"/>
                      </a:lnTo>
                      <a:cubicBezTo>
                        <a:pt x="20359" y="589"/>
                        <a:pt x="19770" y="0"/>
                        <a:pt x="18950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6" name="Google Shape;1286;p24"/>
              <p:cNvGrpSpPr/>
              <p:nvPr/>
            </p:nvGrpSpPr>
            <p:grpSpPr>
              <a:xfrm>
                <a:off x="7518171" y="198770"/>
                <a:ext cx="132911" cy="199379"/>
                <a:chOff x="2778349" y="5640986"/>
                <a:chExt cx="508847" cy="763610"/>
              </a:xfrm>
            </p:grpSpPr>
            <p:sp>
              <p:nvSpPr>
                <p:cNvPr id="1287" name="Google Shape;1287;p24"/>
                <p:cNvSpPr/>
                <p:nvPr/>
              </p:nvSpPr>
              <p:spPr>
                <a:xfrm>
                  <a:off x="2832095" y="5640986"/>
                  <a:ext cx="401355" cy="310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59" h="12424" extrusionOk="0">
                      <a:moveTo>
                        <a:pt x="8075" y="1"/>
                      </a:moveTo>
                      <a:cubicBezTo>
                        <a:pt x="7989" y="1"/>
                        <a:pt x="7902" y="2"/>
                        <a:pt x="7816" y="5"/>
                      </a:cubicBezTo>
                      <a:cubicBezTo>
                        <a:pt x="3426" y="165"/>
                        <a:pt x="1" y="3805"/>
                        <a:pt x="1" y="8194"/>
                      </a:cubicBezTo>
                      <a:lnTo>
                        <a:pt x="1" y="12423"/>
                      </a:lnTo>
                      <a:lnTo>
                        <a:pt x="2980" y="12423"/>
                      </a:lnTo>
                      <a:lnTo>
                        <a:pt x="2980" y="8194"/>
                      </a:lnTo>
                      <a:cubicBezTo>
                        <a:pt x="2980" y="5398"/>
                        <a:pt x="5217" y="2983"/>
                        <a:pt x="7981" y="2983"/>
                      </a:cubicBezTo>
                      <a:cubicBezTo>
                        <a:pt x="8021" y="2983"/>
                        <a:pt x="8061" y="2983"/>
                        <a:pt x="8101" y="2984"/>
                      </a:cubicBezTo>
                      <a:cubicBezTo>
                        <a:pt x="10777" y="3056"/>
                        <a:pt x="12936" y="5143"/>
                        <a:pt x="13097" y="7748"/>
                      </a:cubicBezTo>
                      <a:cubicBezTo>
                        <a:pt x="13097" y="7891"/>
                        <a:pt x="13168" y="8034"/>
                        <a:pt x="13311" y="8034"/>
                      </a:cubicBezTo>
                      <a:lnTo>
                        <a:pt x="15773" y="8034"/>
                      </a:lnTo>
                      <a:cubicBezTo>
                        <a:pt x="15916" y="8034"/>
                        <a:pt x="16059" y="7891"/>
                        <a:pt x="16059" y="7748"/>
                      </a:cubicBezTo>
                      <a:cubicBezTo>
                        <a:pt x="15919" y="3446"/>
                        <a:pt x="12350" y="1"/>
                        <a:pt x="80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8" name="Google Shape;1288;p24"/>
                <p:cNvSpPr/>
                <p:nvPr/>
              </p:nvSpPr>
              <p:spPr>
                <a:xfrm>
                  <a:off x="2778349" y="5951507"/>
                  <a:ext cx="508847" cy="453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60" h="18129" extrusionOk="0">
                      <a:moveTo>
                        <a:pt x="10171" y="5353"/>
                      </a:moveTo>
                      <a:cubicBezTo>
                        <a:pt x="11367" y="5353"/>
                        <a:pt x="12330" y="6316"/>
                        <a:pt x="12330" y="7423"/>
                      </a:cubicBezTo>
                      <a:cubicBezTo>
                        <a:pt x="12330" y="8243"/>
                        <a:pt x="11884" y="8921"/>
                        <a:pt x="11295" y="9296"/>
                      </a:cubicBezTo>
                      <a:lnTo>
                        <a:pt x="11295" y="11741"/>
                      </a:lnTo>
                      <a:cubicBezTo>
                        <a:pt x="11295" y="12329"/>
                        <a:pt x="10778" y="12775"/>
                        <a:pt x="10171" y="12775"/>
                      </a:cubicBezTo>
                      <a:cubicBezTo>
                        <a:pt x="9582" y="12775"/>
                        <a:pt x="9136" y="12329"/>
                        <a:pt x="9136" y="11741"/>
                      </a:cubicBezTo>
                      <a:lnTo>
                        <a:pt x="9136" y="9296"/>
                      </a:lnTo>
                      <a:cubicBezTo>
                        <a:pt x="8476" y="8921"/>
                        <a:pt x="8101" y="8243"/>
                        <a:pt x="8101" y="7423"/>
                      </a:cubicBezTo>
                      <a:cubicBezTo>
                        <a:pt x="8101" y="6316"/>
                        <a:pt x="8993" y="5353"/>
                        <a:pt x="10171" y="5353"/>
                      </a:cubicBezTo>
                      <a:close/>
                      <a:moveTo>
                        <a:pt x="1410" y="0"/>
                      </a:moveTo>
                      <a:cubicBezTo>
                        <a:pt x="590" y="0"/>
                        <a:pt x="1" y="589"/>
                        <a:pt x="1" y="1338"/>
                      </a:cubicBezTo>
                      <a:lnTo>
                        <a:pt x="1" y="16790"/>
                      </a:lnTo>
                      <a:cubicBezTo>
                        <a:pt x="1" y="17539"/>
                        <a:pt x="590" y="18128"/>
                        <a:pt x="1410" y="18128"/>
                      </a:cubicBezTo>
                      <a:lnTo>
                        <a:pt x="18950" y="18128"/>
                      </a:lnTo>
                      <a:cubicBezTo>
                        <a:pt x="19770" y="18128"/>
                        <a:pt x="20359" y="17539"/>
                        <a:pt x="20359" y="16790"/>
                      </a:cubicBezTo>
                      <a:lnTo>
                        <a:pt x="20359" y="1338"/>
                      </a:lnTo>
                      <a:cubicBezTo>
                        <a:pt x="20359" y="589"/>
                        <a:pt x="19770" y="0"/>
                        <a:pt x="18950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289" name="Google Shape;1289;p24"/>
          <p:cNvSpPr txBox="1">
            <a:spLocks noGrp="1"/>
          </p:cNvSpPr>
          <p:nvPr>
            <p:ph type="ctrTitle"/>
          </p:nvPr>
        </p:nvSpPr>
        <p:spPr>
          <a:xfrm>
            <a:off x="376469" y="1336006"/>
            <a:ext cx="7390823" cy="24445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sr-Latn-RS" sz="4000" dirty="0" smtClean="0"/>
              <a:t>CWE–209</a:t>
            </a:r>
            <a:br>
              <a:rPr lang="sr-Latn-RS" sz="4000" dirty="0" smtClean="0"/>
            </a:br>
            <a:r>
              <a:rPr lang="en-GB" sz="4000" dirty="0"/>
              <a:t>Generation of Error Message Containing Sensitive Information</a:t>
            </a:r>
            <a:endParaRPr sz="4000" dirty="0">
              <a:solidFill>
                <a:schemeClr val="accent1"/>
              </a:solidFill>
            </a:endParaRPr>
          </a:p>
        </p:txBody>
      </p:sp>
      <p:sp>
        <p:nvSpPr>
          <p:cNvPr id="1290" name="Google Shape;1290;p24"/>
          <p:cNvSpPr txBox="1">
            <a:spLocks noGrp="1"/>
          </p:cNvSpPr>
          <p:nvPr>
            <p:ph type="subTitle" idx="1"/>
          </p:nvPr>
        </p:nvSpPr>
        <p:spPr>
          <a:xfrm>
            <a:off x="247908" y="4380902"/>
            <a:ext cx="3697200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sr-Latn-RS" dirty="0"/>
              <a:t>Jelena Pančevski </a:t>
            </a:r>
            <a:r>
              <a:rPr lang="sr-Latn-RS" dirty="0" smtClean="0"/>
              <a:t>2023/3231</a:t>
            </a:r>
            <a:endParaRPr lang="sr-Latn-R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 smtClean="0"/>
              <a:t>Đorđe </a:t>
            </a:r>
            <a:r>
              <a:rPr lang="sr-Latn-RS" dirty="0" smtClean="0"/>
              <a:t>Milinović </a:t>
            </a:r>
            <a:r>
              <a:rPr lang="sr-Latn-RS" dirty="0" smtClean="0"/>
              <a:t>2023/3368</a:t>
            </a:r>
            <a:endParaRPr lang="sr-Latn-RS" dirty="0" smtClean="0"/>
          </a:p>
        </p:txBody>
      </p:sp>
      <p:grpSp>
        <p:nvGrpSpPr>
          <p:cNvPr id="1292" name="Google Shape;1292;p24"/>
          <p:cNvGrpSpPr/>
          <p:nvPr/>
        </p:nvGrpSpPr>
        <p:grpSpPr>
          <a:xfrm>
            <a:off x="6515177" y="1066643"/>
            <a:ext cx="183745" cy="275663"/>
            <a:chOff x="2778349" y="5640986"/>
            <a:chExt cx="508847" cy="763610"/>
          </a:xfrm>
        </p:grpSpPr>
        <p:sp>
          <p:nvSpPr>
            <p:cNvPr id="1293" name="Google Shape;1293;p24"/>
            <p:cNvSpPr/>
            <p:nvPr/>
          </p:nvSpPr>
          <p:spPr>
            <a:xfrm>
              <a:off x="2832095" y="5640986"/>
              <a:ext cx="401355" cy="310507"/>
            </a:xfrm>
            <a:custGeom>
              <a:avLst/>
              <a:gdLst/>
              <a:ahLst/>
              <a:cxnLst/>
              <a:rect l="l" t="t" r="r" b="b"/>
              <a:pathLst>
                <a:path w="16059" h="12424" extrusionOk="0">
                  <a:moveTo>
                    <a:pt x="8075" y="1"/>
                  </a:moveTo>
                  <a:cubicBezTo>
                    <a:pt x="7989" y="1"/>
                    <a:pt x="7902" y="2"/>
                    <a:pt x="7816" y="5"/>
                  </a:cubicBezTo>
                  <a:cubicBezTo>
                    <a:pt x="3426" y="165"/>
                    <a:pt x="1" y="3805"/>
                    <a:pt x="1" y="8194"/>
                  </a:cubicBezTo>
                  <a:lnTo>
                    <a:pt x="1" y="12423"/>
                  </a:lnTo>
                  <a:lnTo>
                    <a:pt x="2980" y="12423"/>
                  </a:lnTo>
                  <a:lnTo>
                    <a:pt x="2980" y="8194"/>
                  </a:lnTo>
                  <a:cubicBezTo>
                    <a:pt x="2980" y="5398"/>
                    <a:pt x="5217" y="2983"/>
                    <a:pt x="7981" y="2983"/>
                  </a:cubicBezTo>
                  <a:cubicBezTo>
                    <a:pt x="8021" y="2983"/>
                    <a:pt x="8061" y="2983"/>
                    <a:pt x="8101" y="2984"/>
                  </a:cubicBezTo>
                  <a:cubicBezTo>
                    <a:pt x="10777" y="3056"/>
                    <a:pt x="12936" y="5143"/>
                    <a:pt x="13097" y="7748"/>
                  </a:cubicBezTo>
                  <a:cubicBezTo>
                    <a:pt x="13097" y="7891"/>
                    <a:pt x="13168" y="8034"/>
                    <a:pt x="13311" y="8034"/>
                  </a:cubicBezTo>
                  <a:lnTo>
                    <a:pt x="15773" y="8034"/>
                  </a:lnTo>
                  <a:cubicBezTo>
                    <a:pt x="15916" y="8034"/>
                    <a:pt x="16059" y="7891"/>
                    <a:pt x="16059" y="7748"/>
                  </a:cubicBezTo>
                  <a:cubicBezTo>
                    <a:pt x="15919" y="3446"/>
                    <a:pt x="12350" y="1"/>
                    <a:pt x="807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4"/>
            <p:cNvSpPr/>
            <p:nvPr/>
          </p:nvSpPr>
          <p:spPr>
            <a:xfrm>
              <a:off x="2778349" y="5951507"/>
              <a:ext cx="508847" cy="453089"/>
            </a:xfrm>
            <a:custGeom>
              <a:avLst/>
              <a:gdLst/>
              <a:ahLst/>
              <a:cxnLst/>
              <a:rect l="l" t="t" r="r" b="b"/>
              <a:pathLst>
                <a:path w="20360" h="18129" extrusionOk="0">
                  <a:moveTo>
                    <a:pt x="10171" y="5353"/>
                  </a:moveTo>
                  <a:cubicBezTo>
                    <a:pt x="11367" y="5353"/>
                    <a:pt x="12330" y="6316"/>
                    <a:pt x="12330" y="7423"/>
                  </a:cubicBezTo>
                  <a:cubicBezTo>
                    <a:pt x="12330" y="8243"/>
                    <a:pt x="11884" y="8921"/>
                    <a:pt x="11295" y="9296"/>
                  </a:cubicBezTo>
                  <a:lnTo>
                    <a:pt x="11295" y="11741"/>
                  </a:lnTo>
                  <a:cubicBezTo>
                    <a:pt x="11295" y="12329"/>
                    <a:pt x="10778" y="12775"/>
                    <a:pt x="10171" y="12775"/>
                  </a:cubicBezTo>
                  <a:cubicBezTo>
                    <a:pt x="9582" y="12775"/>
                    <a:pt x="9136" y="12329"/>
                    <a:pt x="9136" y="11741"/>
                  </a:cubicBezTo>
                  <a:lnTo>
                    <a:pt x="9136" y="9296"/>
                  </a:lnTo>
                  <a:cubicBezTo>
                    <a:pt x="8476" y="8921"/>
                    <a:pt x="8101" y="8243"/>
                    <a:pt x="8101" y="7423"/>
                  </a:cubicBezTo>
                  <a:cubicBezTo>
                    <a:pt x="8101" y="6316"/>
                    <a:pt x="8993" y="5353"/>
                    <a:pt x="10171" y="5353"/>
                  </a:cubicBezTo>
                  <a:close/>
                  <a:moveTo>
                    <a:pt x="1410" y="0"/>
                  </a:moveTo>
                  <a:cubicBezTo>
                    <a:pt x="590" y="0"/>
                    <a:pt x="1" y="589"/>
                    <a:pt x="1" y="1338"/>
                  </a:cubicBezTo>
                  <a:lnTo>
                    <a:pt x="1" y="16790"/>
                  </a:lnTo>
                  <a:cubicBezTo>
                    <a:pt x="1" y="17539"/>
                    <a:pt x="590" y="18128"/>
                    <a:pt x="1410" y="18128"/>
                  </a:cubicBezTo>
                  <a:lnTo>
                    <a:pt x="18950" y="18128"/>
                  </a:lnTo>
                  <a:cubicBezTo>
                    <a:pt x="19770" y="18128"/>
                    <a:pt x="20359" y="17539"/>
                    <a:pt x="20359" y="16790"/>
                  </a:cubicBezTo>
                  <a:lnTo>
                    <a:pt x="20359" y="1338"/>
                  </a:lnTo>
                  <a:cubicBezTo>
                    <a:pt x="20359" y="589"/>
                    <a:pt x="19770" y="0"/>
                    <a:pt x="1895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Rectangle 2"/>
          <p:cNvSpPr/>
          <p:nvPr/>
        </p:nvSpPr>
        <p:spPr>
          <a:xfrm>
            <a:off x="1785880" y="228592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sr-Latn-RS" sz="1600" b="1" dirty="0" smtClean="0">
                <a:solidFill>
                  <a:schemeClr val="tx1"/>
                </a:solidFill>
                <a:latin typeface="Saira" panose="020B0604020202020204" charset="0"/>
              </a:rPr>
              <a:t>Razvoj bezbednog softvera</a:t>
            </a:r>
            <a:endParaRPr lang="en-US" sz="1600" dirty="0">
              <a:solidFill>
                <a:schemeClr val="tx1"/>
              </a:solidFill>
              <a:latin typeface="Sair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358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Google Shape;1578;p38"/>
          <p:cNvSpPr txBox="1">
            <a:spLocks noGrp="1"/>
          </p:cNvSpPr>
          <p:nvPr>
            <p:ph type="title"/>
          </p:nvPr>
        </p:nvSpPr>
        <p:spPr>
          <a:xfrm>
            <a:off x="720000" y="19064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500" dirty="0" smtClean="0"/>
              <a:t>Capture the flag #10 – Pronalazak tajne lokacije </a:t>
            </a:r>
            <a:endParaRPr sz="2500" dirty="0"/>
          </a:p>
        </p:txBody>
      </p:sp>
      <p:pic>
        <p:nvPicPr>
          <p:cNvPr id="2" name="LOG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972" y="2247216"/>
            <a:ext cx="8290056" cy="300699"/>
          </a:xfrm>
          <a:prstGeom prst="rect">
            <a:avLst/>
          </a:prstGeom>
        </p:spPr>
      </p:pic>
      <p:pic>
        <p:nvPicPr>
          <p:cNvPr id="3" name="Found FLA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970" y="1180614"/>
            <a:ext cx="7884060" cy="3605314"/>
          </a:xfrm>
          <a:prstGeom prst="rect">
            <a:avLst/>
          </a:prstGeom>
        </p:spPr>
      </p:pic>
      <p:pic>
        <p:nvPicPr>
          <p:cNvPr id="4" name="Lokacije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5"/>
          <a:stretch/>
        </p:blipFill>
        <p:spPr>
          <a:xfrm>
            <a:off x="872766" y="1053542"/>
            <a:ext cx="7398467" cy="38594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39"/>
          <p:cNvSpPr txBox="1">
            <a:spLocks noGrp="1"/>
          </p:cNvSpPr>
          <p:nvPr>
            <p:ph type="title"/>
          </p:nvPr>
        </p:nvSpPr>
        <p:spPr>
          <a:xfrm>
            <a:off x="198688" y="2110589"/>
            <a:ext cx="8885799" cy="102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sr-Latn-RS" dirty="0">
                <a:solidFill>
                  <a:schemeClr val="bg2"/>
                </a:solidFill>
              </a:rPr>
              <a:t>Hvala vam </a:t>
            </a:r>
            <a:r>
              <a:rPr lang="sr-Latn-RS" dirty="0" smtClean="0">
                <a:solidFill>
                  <a:schemeClr val="bg2"/>
                </a:solidFill>
              </a:rPr>
              <a:t>na </a:t>
            </a:r>
            <a:r>
              <a:rPr lang="sr-Latn-RS" dirty="0">
                <a:solidFill>
                  <a:schemeClr val="bg2"/>
                </a:solidFill>
              </a:rPr>
              <a:t>pažnji!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Capture the flag #1  Pronalazak admin username-a"/>
          <p:cNvSpPr txBox="1">
            <a:spLocks noGrp="1"/>
          </p:cNvSpPr>
          <p:nvPr>
            <p:ph type="title" idx="8"/>
          </p:nvPr>
        </p:nvSpPr>
        <p:spPr>
          <a:xfrm>
            <a:off x="336885" y="231300"/>
            <a:ext cx="819522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500" dirty="0" smtClean="0"/>
              <a:t>Capture the flag #1 Pronalazak admin username-a</a:t>
            </a:r>
            <a:endParaRPr sz="2500" dirty="0"/>
          </a:p>
        </p:txBody>
      </p:sp>
      <p:sp>
        <p:nvSpPr>
          <p:cNvPr id="1453" name="Tekst - korisnicko ime ne postoji"/>
          <p:cNvSpPr txBox="1">
            <a:spLocks noGrp="1"/>
          </p:cNvSpPr>
          <p:nvPr>
            <p:ph type="subTitle" idx="3"/>
          </p:nvPr>
        </p:nvSpPr>
        <p:spPr>
          <a:xfrm>
            <a:off x="480104" y="1080182"/>
            <a:ext cx="2603338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r-Latn-RS" sz="1600" dirty="0" smtClean="0"/>
              <a:t>Uneto korisničko ime ne postoji u sistemu</a:t>
            </a:r>
            <a:endParaRPr sz="1600" dirty="0"/>
          </a:p>
        </p:txBody>
      </p:sp>
      <p:pic>
        <p:nvPicPr>
          <p:cNvPr id="9" name="Korisnicko ime ne postoj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3931" y="1080182"/>
            <a:ext cx="5016721" cy="3527093"/>
          </a:xfrm>
          <a:prstGeom prst="rect">
            <a:avLst/>
          </a:prstGeom>
        </p:spPr>
      </p:pic>
      <p:pic>
        <p:nvPicPr>
          <p:cNvPr id="12" name="Pogresna lozinka"/>
          <p:cNvPicPr>
            <a:picLocks noChangeAspect="1"/>
          </p:cNvPicPr>
          <p:nvPr/>
        </p:nvPicPr>
        <p:blipFill rotWithShape="1">
          <a:blip r:embed="rId4"/>
          <a:srcRect b="6736"/>
          <a:stretch/>
        </p:blipFill>
        <p:spPr>
          <a:xfrm>
            <a:off x="3556155" y="1080182"/>
            <a:ext cx="4884497" cy="3655764"/>
          </a:xfrm>
          <a:prstGeom prst="rect">
            <a:avLst/>
          </a:prstGeom>
        </p:spPr>
      </p:pic>
      <p:sp>
        <p:nvSpPr>
          <p:cNvPr id="24" name="Tekst - pogresna lozinka"/>
          <p:cNvSpPr txBox="1">
            <a:spLocks noGrp="1"/>
          </p:cNvSpPr>
          <p:nvPr>
            <p:ph type="subTitle" idx="3"/>
          </p:nvPr>
        </p:nvSpPr>
        <p:spPr>
          <a:xfrm>
            <a:off x="480104" y="1080182"/>
            <a:ext cx="2603338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r-Latn-RS" sz="1600" dirty="0" smtClean="0"/>
              <a:t>Pogrešna lozinka za uneto korisničko ime</a:t>
            </a:r>
            <a:endParaRPr sz="1600" dirty="0"/>
          </a:p>
        </p:txBody>
      </p:sp>
      <p:pic>
        <p:nvPicPr>
          <p:cNvPr id="14" name="Najcesce korisceni admin username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4" t="191"/>
          <a:stretch/>
        </p:blipFill>
        <p:spPr>
          <a:xfrm>
            <a:off x="1112956" y="1718775"/>
            <a:ext cx="1045926" cy="2888500"/>
          </a:xfrm>
          <a:prstGeom prst="rect">
            <a:avLst/>
          </a:prstGeom>
        </p:spPr>
      </p:pic>
      <p:sp>
        <p:nvSpPr>
          <p:cNvPr id="26" name="Capture the flag #2  Pronalazak admin lozinke"/>
          <p:cNvSpPr txBox="1">
            <a:spLocks noGrp="1"/>
          </p:cNvSpPr>
          <p:nvPr>
            <p:ph type="title" idx="8"/>
          </p:nvPr>
        </p:nvSpPr>
        <p:spPr>
          <a:xfrm>
            <a:off x="336885" y="231300"/>
            <a:ext cx="819522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500" dirty="0" smtClean="0"/>
              <a:t>Capture the flag #2  Pronalazak admin lozinke</a:t>
            </a:r>
            <a:endParaRPr sz="2500" dirty="0"/>
          </a:p>
        </p:txBody>
      </p:sp>
      <p:pic>
        <p:nvPicPr>
          <p:cNvPr id="15" name="Debug message sa lozinkom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85" y="940733"/>
            <a:ext cx="8520900" cy="3666542"/>
          </a:xfrm>
          <a:prstGeom prst="rect">
            <a:avLst/>
          </a:prstGeom>
        </p:spPr>
      </p:pic>
      <p:pic>
        <p:nvPicPr>
          <p:cNvPr id="16" name="Prikaz svih korisnika u sistemu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"/>
          <a:stretch/>
        </p:blipFill>
        <p:spPr>
          <a:xfrm>
            <a:off x="336378" y="1384119"/>
            <a:ext cx="8521407" cy="2779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413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4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4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7" grpId="0"/>
      <p:bldP spid="1453" grpId="0" build="p"/>
      <p:bldP spid="24" grpId="0" build="p"/>
      <p:bldP spid="24" grpId="1" build="p"/>
      <p:bldP spid="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Capture the flag #3 – Pronalazak stranice sa logovima"/>
          <p:cNvSpPr txBox="1">
            <a:spLocks noGrp="1"/>
          </p:cNvSpPr>
          <p:nvPr>
            <p:ph type="title"/>
          </p:nvPr>
        </p:nvSpPr>
        <p:spPr>
          <a:xfrm>
            <a:off x="411479" y="223136"/>
            <a:ext cx="809634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2500" dirty="0" smtClean="0"/>
              <a:t>Capture the flag #3 – Pronalazak stranice sa logovima</a:t>
            </a:r>
            <a:endParaRPr sz="2500" dirty="0"/>
          </a:p>
        </p:txBody>
      </p:sp>
      <p:pic>
        <p:nvPicPr>
          <p:cNvPr id="2" name="HTTP response sa flagom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79" y="1314667"/>
            <a:ext cx="7799141" cy="3600234"/>
          </a:xfrm>
          <a:prstGeom prst="rect">
            <a:avLst/>
          </a:prstGeom>
        </p:spPr>
      </p:pic>
      <p:sp>
        <p:nvSpPr>
          <p:cNvPr id="3" name="Rectangle"/>
          <p:cNvSpPr/>
          <p:nvPr/>
        </p:nvSpPr>
        <p:spPr>
          <a:xfrm>
            <a:off x="4876800" y="3997960"/>
            <a:ext cx="1483360" cy="11176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Logov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79" y="1120239"/>
            <a:ext cx="8252275" cy="387848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3" name="Google Shape;1333;p28"/>
          <p:cNvGrpSpPr/>
          <p:nvPr/>
        </p:nvGrpSpPr>
        <p:grpSpPr>
          <a:xfrm>
            <a:off x="1" y="301"/>
            <a:ext cx="1682777" cy="5143232"/>
            <a:chOff x="1" y="301"/>
            <a:chExt cx="1682777" cy="5143232"/>
          </a:xfrm>
        </p:grpSpPr>
        <p:grpSp>
          <p:nvGrpSpPr>
            <p:cNvPr id="1334" name="Google Shape;1334;p28"/>
            <p:cNvGrpSpPr/>
            <p:nvPr/>
          </p:nvGrpSpPr>
          <p:grpSpPr>
            <a:xfrm rot="5400000" flipH="1">
              <a:off x="-1730226" y="1730529"/>
              <a:ext cx="5143232" cy="1682777"/>
              <a:chOff x="713356" y="2640614"/>
              <a:chExt cx="6188463" cy="2024758"/>
            </a:xfrm>
          </p:grpSpPr>
          <p:sp>
            <p:nvSpPr>
              <p:cNvPr id="1335" name="Google Shape;1335;p28"/>
              <p:cNvSpPr/>
              <p:nvPr/>
            </p:nvSpPr>
            <p:spPr>
              <a:xfrm>
                <a:off x="3169251" y="3444021"/>
                <a:ext cx="13489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9851" extrusionOk="0">
                    <a:moveTo>
                      <a:pt x="1007" y="0"/>
                    </a:moveTo>
                    <a:cubicBezTo>
                      <a:pt x="935" y="0"/>
                      <a:pt x="899" y="36"/>
                      <a:pt x="899" y="72"/>
                    </a:cubicBezTo>
                    <a:lnTo>
                      <a:pt x="935" y="108"/>
                    </a:lnTo>
                    <a:lnTo>
                      <a:pt x="0" y="935"/>
                    </a:lnTo>
                    <a:lnTo>
                      <a:pt x="0" y="9850"/>
                    </a:lnTo>
                    <a:lnTo>
                      <a:pt x="72" y="9850"/>
                    </a:lnTo>
                    <a:lnTo>
                      <a:pt x="72" y="935"/>
                    </a:lnTo>
                    <a:lnTo>
                      <a:pt x="971" y="153"/>
                    </a:lnTo>
                    <a:lnTo>
                      <a:pt x="1007" y="153"/>
                    </a:lnTo>
                    <a:cubicBezTo>
                      <a:pt x="1043" y="153"/>
                      <a:pt x="1088" y="108"/>
                      <a:pt x="1088" y="72"/>
                    </a:cubicBezTo>
                    <a:cubicBezTo>
                      <a:pt x="1088" y="36"/>
                      <a:pt x="1043" y="0"/>
                      <a:pt x="10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28"/>
              <p:cNvSpPr/>
              <p:nvPr/>
            </p:nvSpPr>
            <p:spPr>
              <a:xfrm>
                <a:off x="3094488" y="3276892"/>
                <a:ext cx="116050" cy="1388480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199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108"/>
                      <a:pt x="37" y="153"/>
                      <a:pt x="73" y="153"/>
                    </a:cubicBezTo>
                    <a:lnTo>
                      <a:pt x="118" y="153"/>
                    </a:lnTo>
                    <a:lnTo>
                      <a:pt x="900" y="863"/>
                    </a:lnTo>
                    <a:lnTo>
                      <a:pt x="900" y="1312"/>
                    </a:lnTo>
                    <a:lnTo>
                      <a:pt x="73" y="2094"/>
                    </a:lnTo>
                    <a:lnTo>
                      <a:pt x="73" y="11198"/>
                    </a:lnTo>
                    <a:lnTo>
                      <a:pt x="118" y="11198"/>
                    </a:lnTo>
                    <a:lnTo>
                      <a:pt x="118" y="2130"/>
                    </a:lnTo>
                    <a:lnTo>
                      <a:pt x="936" y="1348"/>
                    </a:lnTo>
                    <a:lnTo>
                      <a:pt x="936" y="827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28"/>
              <p:cNvSpPr/>
              <p:nvPr/>
            </p:nvSpPr>
            <p:spPr>
              <a:xfrm>
                <a:off x="2848254" y="3230027"/>
                <a:ext cx="135020" cy="143534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1577" extrusionOk="0">
                    <a:moveTo>
                      <a:pt x="1016" y="1"/>
                    </a:moveTo>
                    <a:cubicBezTo>
                      <a:pt x="980" y="1"/>
                      <a:pt x="935" y="37"/>
                      <a:pt x="935" y="82"/>
                    </a:cubicBezTo>
                    <a:cubicBezTo>
                      <a:pt x="935" y="118"/>
                      <a:pt x="935" y="154"/>
                      <a:pt x="980" y="154"/>
                    </a:cubicBezTo>
                    <a:lnTo>
                      <a:pt x="980" y="5878"/>
                    </a:lnTo>
                    <a:lnTo>
                      <a:pt x="1" y="6777"/>
                    </a:lnTo>
                    <a:lnTo>
                      <a:pt x="1" y="11576"/>
                    </a:lnTo>
                    <a:lnTo>
                      <a:pt x="82" y="11576"/>
                    </a:lnTo>
                    <a:lnTo>
                      <a:pt x="82" y="6822"/>
                    </a:lnTo>
                    <a:lnTo>
                      <a:pt x="1052" y="5923"/>
                    </a:lnTo>
                    <a:lnTo>
                      <a:pt x="1052" y="154"/>
                    </a:lnTo>
                    <a:cubicBezTo>
                      <a:pt x="1088" y="154"/>
                      <a:pt x="1088" y="118"/>
                      <a:pt x="1088" y="82"/>
                    </a:cubicBezTo>
                    <a:cubicBezTo>
                      <a:pt x="1088" y="37"/>
                      <a:pt x="1052" y="1"/>
                      <a:pt x="101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28"/>
              <p:cNvSpPr/>
              <p:nvPr/>
            </p:nvSpPr>
            <p:spPr>
              <a:xfrm>
                <a:off x="2959716" y="4391123"/>
                <a:ext cx="111587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900" h="2212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36" y="153"/>
                      <a:pt x="81" y="153"/>
                    </a:cubicBezTo>
                    <a:lnTo>
                      <a:pt x="81" y="1537"/>
                    </a:lnTo>
                    <a:lnTo>
                      <a:pt x="791" y="2211"/>
                    </a:lnTo>
                    <a:lnTo>
                      <a:pt x="899" y="2211"/>
                    </a:lnTo>
                    <a:lnTo>
                      <a:pt x="153" y="1501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28"/>
              <p:cNvSpPr/>
              <p:nvPr/>
            </p:nvSpPr>
            <p:spPr>
              <a:xfrm>
                <a:off x="3493472" y="4219531"/>
                <a:ext cx="19094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3596" extrusionOk="0">
                    <a:moveTo>
                      <a:pt x="81" y="0"/>
                    </a:moveTo>
                    <a:cubicBezTo>
                      <a:pt x="45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45" y="144"/>
                    </a:cubicBezTo>
                    <a:lnTo>
                      <a:pt x="45" y="3595"/>
                    </a:lnTo>
                    <a:lnTo>
                      <a:pt x="117" y="3595"/>
                    </a:lnTo>
                    <a:lnTo>
                      <a:pt x="117" y="144"/>
                    </a:lnTo>
                    <a:cubicBezTo>
                      <a:pt x="117" y="108"/>
                      <a:pt x="153" y="108"/>
                      <a:pt x="153" y="72"/>
                    </a:cubicBezTo>
                    <a:cubicBezTo>
                      <a:pt x="153" y="36"/>
                      <a:pt x="117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28"/>
              <p:cNvSpPr/>
              <p:nvPr/>
            </p:nvSpPr>
            <p:spPr>
              <a:xfrm>
                <a:off x="3837778" y="2812206"/>
                <a:ext cx="274255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4947" extrusionOk="0">
                    <a:moveTo>
                      <a:pt x="2130" y="1"/>
                    </a:moveTo>
                    <a:cubicBezTo>
                      <a:pt x="2058" y="1"/>
                      <a:pt x="2023" y="37"/>
                      <a:pt x="2023" y="81"/>
                    </a:cubicBezTo>
                    <a:cubicBezTo>
                      <a:pt x="2023" y="117"/>
                      <a:pt x="2058" y="153"/>
                      <a:pt x="2094" y="153"/>
                    </a:cubicBezTo>
                    <a:lnTo>
                      <a:pt x="2094" y="5618"/>
                    </a:lnTo>
                    <a:lnTo>
                      <a:pt x="1160" y="6480"/>
                    </a:lnTo>
                    <a:lnTo>
                      <a:pt x="1160" y="13859"/>
                    </a:lnTo>
                    <a:lnTo>
                      <a:pt x="0" y="14946"/>
                    </a:lnTo>
                    <a:lnTo>
                      <a:pt x="72" y="14946"/>
                    </a:lnTo>
                    <a:lnTo>
                      <a:pt x="1232" y="13895"/>
                    </a:lnTo>
                    <a:lnTo>
                      <a:pt x="1232" y="6480"/>
                    </a:lnTo>
                    <a:lnTo>
                      <a:pt x="2130" y="5653"/>
                    </a:lnTo>
                    <a:lnTo>
                      <a:pt x="2130" y="153"/>
                    </a:lnTo>
                    <a:cubicBezTo>
                      <a:pt x="2166" y="153"/>
                      <a:pt x="2211" y="117"/>
                      <a:pt x="2211" y="81"/>
                    </a:cubicBezTo>
                    <a:cubicBezTo>
                      <a:pt x="2211" y="37"/>
                      <a:pt x="2166" y="1"/>
                      <a:pt x="21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28"/>
              <p:cNvSpPr/>
              <p:nvPr/>
            </p:nvSpPr>
            <p:spPr>
              <a:xfrm>
                <a:off x="3499051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971" y="0"/>
                    </a:moveTo>
                    <a:cubicBezTo>
                      <a:pt x="935" y="0"/>
                      <a:pt x="899" y="36"/>
                      <a:pt x="899" y="72"/>
                    </a:cubicBezTo>
                    <a:cubicBezTo>
                      <a:pt x="899" y="108"/>
                      <a:pt x="899" y="108"/>
                      <a:pt x="935" y="153"/>
                    </a:cubicBezTo>
                    <a:lnTo>
                      <a:pt x="935" y="3478"/>
                    </a:lnTo>
                    <a:lnTo>
                      <a:pt x="0" y="4341"/>
                    </a:lnTo>
                    <a:lnTo>
                      <a:pt x="0" y="7450"/>
                    </a:lnTo>
                    <a:lnTo>
                      <a:pt x="935" y="8313"/>
                    </a:lnTo>
                    <a:lnTo>
                      <a:pt x="935" y="14568"/>
                    </a:lnTo>
                    <a:lnTo>
                      <a:pt x="971" y="14568"/>
                    </a:lnTo>
                    <a:lnTo>
                      <a:pt x="971" y="13103"/>
                    </a:lnTo>
                    <a:lnTo>
                      <a:pt x="2130" y="12061"/>
                    </a:lnTo>
                    <a:lnTo>
                      <a:pt x="2130" y="8610"/>
                    </a:lnTo>
                    <a:lnTo>
                      <a:pt x="3065" y="7747"/>
                    </a:lnTo>
                    <a:lnTo>
                      <a:pt x="3065" y="4646"/>
                    </a:lnTo>
                    <a:lnTo>
                      <a:pt x="2130" y="3784"/>
                    </a:lnTo>
                    <a:lnTo>
                      <a:pt x="2130" y="413"/>
                    </a:lnTo>
                    <a:cubicBezTo>
                      <a:pt x="2166" y="413"/>
                      <a:pt x="2202" y="377"/>
                      <a:pt x="2202" y="377"/>
                    </a:cubicBezTo>
                    <a:cubicBezTo>
                      <a:pt x="2202" y="333"/>
                      <a:pt x="2166" y="297"/>
                      <a:pt x="2130" y="297"/>
                    </a:cubicBezTo>
                    <a:cubicBezTo>
                      <a:pt x="2058" y="297"/>
                      <a:pt x="2022" y="333"/>
                      <a:pt x="2022" y="377"/>
                    </a:cubicBezTo>
                    <a:cubicBezTo>
                      <a:pt x="2022" y="377"/>
                      <a:pt x="2058" y="413"/>
                      <a:pt x="2094" y="413"/>
                    </a:cubicBezTo>
                    <a:lnTo>
                      <a:pt x="2094" y="3820"/>
                    </a:lnTo>
                    <a:lnTo>
                      <a:pt x="3029" y="4646"/>
                    </a:lnTo>
                    <a:lnTo>
                      <a:pt x="3029" y="7747"/>
                    </a:lnTo>
                    <a:lnTo>
                      <a:pt x="2094" y="8574"/>
                    </a:lnTo>
                    <a:lnTo>
                      <a:pt x="2094" y="12016"/>
                    </a:lnTo>
                    <a:lnTo>
                      <a:pt x="971" y="13031"/>
                    </a:lnTo>
                    <a:lnTo>
                      <a:pt x="971" y="11836"/>
                    </a:lnTo>
                    <a:lnTo>
                      <a:pt x="1528" y="11342"/>
                    </a:lnTo>
                    <a:lnTo>
                      <a:pt x="1528" y="2849"/>
                    </a:lnTo>
                    <a:cubicBezTo>
                      <a:pt x="1573" y="2849"/>
                      <a:pt x="1573" y="2804"/>
                      <a:pt x="1573" y="2768"/>
                    </a:cubicBezTo>
                    <a:cubicBezTo>
                      <a:pt x="1573" y="2732"/>
                      <a:pt x="1573" y="2696"/>
                      <a:pt x="1492" y="2696"/>
                    </a:cubicBezTo>
                    <a:cubicBezTo>
                      <a:pt x="1456" y="2696"/>
                      <a:pt x="1420" y="2732"/>
                      <a:pt x="1420" y="2768"/>
                    </a:cubicBezTo>
                    <a:cubicBezTo>
                      <a:pt x="1420" y="2804"/>
                      <a:pt x="1456" y="2849"/>
                      <a:pt x="1492" y="2849"/>
                    </a:cubicBezTo>
                    <a:lnTo>
                      <a:pt x="1492" y="11306"/>
                    </a:lnTo>
                    <a:lnTo>
                      <a:pt x="971" y="11755"/>
                    </a:lnTo>
                    <a:lnTo>
                      <a:pt x="971" y="6327"/>
                    </a:lnTo>
                    <a:cubicBezTo>
                      <a:pt x="1007" y="6327"/>
                      <a:pt x="1043" y="6291"/>
                      <a:pt x="1043" y="6255"/>
                    </a:cubicBezTo>
                    <a:cubicBezTo>
                      <a:pt x="1043" y="6219"/>
                      <a:pt x="1007" y="6174"/>
                      <a:pt x="971" y="6174"/>
                    </a:cubicBezTo>
                    <a:cubicBezTo>
                      <a:pt x="935" y="6174"/>
                      <a:pt x="899" y="6219"/>
                      <a:pt x="899" y="6255"/>
                    </a:cubicBezTo>
                    <a:cubicBezTo>
                      <a:pt x="899" y="6291"/>
                      <a:pt x="899" y="6327"/>
                      <a:pt x="935" y="6327"/>
                    </a:cubicBezTo>
                    <a:lnTo>
                      <a:pt x="935" y="8241"/>
                    </a:lnTo>
                    <a:lnTo>
                      <a:pt x="72" y="7450"/>
                    </a:lnTo>
                    <a:lnTo>
                      <a:pt x="72" y="4377"/>
                    </a:lnTo>
                    <a:lnTo>
                      <a:pt x="971" y="3523"/>
                    </a:lnTo>
                    <a:lnTo>
                      <a:pt x="971" y="153"/>
                    </a:lnTo>
                    <a:cubicBezTo>
                      <a:pt x="1007" y="108"/>
                      <a:pt x="1043" y="108"/>
                      <a:pt x="1043" y="72"/>
                    </a:cubicBezTo>
                    <a:cubicBezTo>
                      <a:pt x="1043" y="36"/>
                      <a:pt x="1007" y="0"/>
                      <a:pt x="97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28"/>
              <p:cNvSpPr/>
              <p:nvPr/>
            </p:nvSpPr>
            <p:spPr>
              <a:xfrm>
                <a:off x="3326340" y="3949869"/>
                <a:ext cx="186225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5771" extrusionOk="0">
                    <a:moveTo>
                      <a:pt x="1429" y="0"/>
                    </a:moveTo>
                    <a:cubicBezTo>
                      <a:pt x="1393" y="0"/>
                      <a:pt x="1348" y="36"/>
                      <a:pt x="1348" y="72"/>
                    </a:cubicBezTo>
                    <a:cubicBezTo>
                      <a:pt x="1348" y="117"/>
                      <a:pt x="1348" y="117"/>
                      <a:pt x="1393" y="117"/>
                    </a:cubicBezTo>
                    <a:lnTo>
                      <a:pt x="1393" y="710"/>
                    </a:lnTo>
                    <a:lnTo>
                      <a:pt x="944" y="1124"/>
                    </a:lnTo>
                    <a:lnTo>
                      <a:pt x="944" y="4872"/>
                    </a:lnTo>
                    <a:lnTo>
                      <a:pt x="0" y="5689"/>
                    </a:lnTo>
                    <a:lnTo>
                      <a:pt x="0" y="5770"/>
                    </a:lnTo>
                    <a:lnTo>
                      <a:pt x="81" y="5770"/>
                    </a:lnTo>
                    <a:lnTo>
                      <a:pt x="81" y="5734"/>
                    </a:lnTo>
                    <a:lnTo>
                      <a:pt x="1016" y="4872"/>
                    </a:lnTo>
                    <a:lnTo>
                      <a:pt x="1016" y="1124"/>
                    </a:lnTo>
                    <a:lnTo>
                      <a:pt x="1465" y="710"/>
                    </a:lnTo>
                    <a:lnTo>
                      <a:pt x="1465" y="117"/>
                    </a:lnTo>
                    <a:cubicBezTo>
                      <a:pt x="1465" y="117"/>
                      <a:pt x="1501" y="117"/>
                      <a:pt x="1501" y="72"/>
                    </a:cubicBezTo>
                    <a:cubicBezTo>
                      <a:pt x="1501" y="36"/>
                      <a:pt x="1465" y="0"/>
                      <a:pt x="14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28"/>
              <p:cNvSpPr/>
              <p:nvPr/>
            </p:nvSpPr>
            <p:spPr>
              <a:xfrm>
                <a:off x="3276126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971" y="1"/>
                    </a:moveTo>
                    <a:cubicBezTo>
                      <a:pt x="900" y="1"/>
                      <a:pt x="855" y="36"/>
                      <a:pt x="855" y="72"/>
                    </a:cubicBezTo>
                    <a:cubicBezTo>
                      <a:pt x="855" y="108"/>
                      <a:pt x="900" y="153"/>
                      <a:pt x="936" y="153"/>
                    </a:cubicBezTo>
                    <a:lnTo>
                      <a:pt x="936" y="10300"/>
                    </a:lnTo>
                    <a:lnTo>
                      <a:pt x="1" y="11163"/>
                    </a:lnTo>
                    <a:lnTo>
                      <a:pt x="1" y="11423"/>
                    </a:lnTo>
                    <a:lnTo>
                      <a:pt x="73" y="11423"/>
                    </a:lnTo>
                    <a:lnTo>
                      <a:pt x="73" y="11163"/>
                    </a:lnTo>
                    <a:lnTo>
                      <a:pt x="971" y="10336"/>
                    </a:lnTo>
                    <a:lnTo>
                      <a:pt x="971" y="153"/>
                    </a:lnTo>
                    <a:cubicBezTo>
                      <a:pt x="1007" y="153"/>
                      <a:pt x="1043" y="108"/>
                      <a:pt x="1043" y="72"/>
                    </a:cubicBezTo>
                    <a:cubicBezTo>
                      <a:pt x="1043" y="36"/>
                      <a:pt x="1007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28"/>
              <p:cNvSpPr/>
              <p:nvPr/>
            </p:nvSpPr>
            <p:spPr>
              <a:xfrm>
                <a:off x="2904047" y="4232921"/>
                <a:ext cx="79226" cy="432451"/>
              </a:xfrm>
              <a:custGeom>
                <a:avLst/>
                <a:gdLst/>
                <a:ahLst/>
                <a:cxnLst/>
                <a:rect l="l" t="t" r="r" b="b"/>
                <a:pathLst>
                  <a:path w="639" h="3488" extrusionOk="0">
                    <a:moveTo>
                      <a:pt x="81" y="0"/>
                    </a:moveTo>
                    <a:cubicBezTo>
                      <a:pt x="36" y="0"/>
                      <a:pt x="0" y="0"/>
                      <a:pt x="0" y="81"/>
                    </a:cubicBezTo>
                    <a:cubicBezTo>
                      <a:pt x="0" y="81"/>
                      <a:pt x="36" y="117"/>
                      <a:pt x="81" y="117"/>
                    </a:cubicBezTo>
                    <a:lnTo>
                      <a:pt x="81" y="3002"/>
                    </a:lnTo>
                    <a:lnTo>
                      <a:pt x="566" y="3487"/>
                    </a:lnTo>
                    <a:lnTo>
                      <a:pt x="638" y="3487"/>
                    </a:lnTo>
                    <a:lnTo>
                      <a:pt x="117" y="3002"/>
                    </a:lnTo>
                    <a:lnTo>
                      <a:pt x="117" y="117"/>
                    </a:lnTo>
                    <a:cubicBezTo>
                      <a:pt x="153" y="117"/>
                      <a:pt x="189" y="81"/>
                      <a:pt x="189" y="81"/>
                    </a:cubicBezTo>
                    <a:cubicBezTo>
                      <a:pt x="189" y="0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28"/>
              <p:cNvSpPr/>
              <p:nvPr/>
            </p:nvSpPr>
            <p:spPr>
              <a:xfrm>
                <a:off x="3549141" y="4391123"/>
                <a:ext cx="19094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212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72"/>
                      <a:pt x="46" y="108"/>
                      <a:pt x="82" y="108"/>
                    </a:cubicBezTo>
                    <a:lnTo>
                      <a:pt x="82" y="2211"/>
                    </a:lnTo>
                    <a:lnTo>
                      <a:pt x="118" y="2211"/>
                    </a:lnTo>
                    <a:lnTo>
                      <a:pt x="118" y="108"/>
                    </a:lnTo>
                    <a:cubicBezTo>
                      <a:pt x="153" y="108"/>
                      <a:pt x="153" y="72"/>
                      <a:pt x="153" y="72"/>
                    </a:cubicBezTo>
                    <a:cubicBezTo>
                      <a:pt x="153" y="36"/>
                      <a:pt x="118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28"/>
              <p:cNvSpPr/>
              <p:nvPr/>
            </p:nvSpPr>
            <p:spPr>
              <a:xfrm>
                <a:off x="2727988" y="3666817"/>
                <a:ext cx="134896" cy="99855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054" extrusionOk="0">
                    <a:moveTo>
                      <a:pt x="1007" y="1"/>
                    </a:moveTo>
                    <a:cubicBezTo>
                      <a:pt x="971" y="1"/>
                      <a:pt x="935" y="37"/>
                      <a:pt x="935" y="73"/>
                    </a:cubicBezTo>
                    <a:cubicBezTo>
                      <a:pt x="935" y="109"/>
                      <a:pt x="935" y="109"/>
                      <a:pt x="971" y="154"/>
                    </a:cubicBezTo>
                    <a:lnTo>
                      <a:pt x="971" y="2023"/>
                    </a:lnTo>
                    <a:lnTo>
                      <a:pt x="0" y="2886"/>
                    </a:lnTo>
                    <a:lnTo>
                      <a:pt x="0" y="8053"/>
                    </a:lnTo>
                    <a:lnTo>
                      <a:pt x="72" y="8053"/>
                    </a:lnTo>
                    <a:lnTo>
                      <a:pt x="72" y="2922"/>
                    </a:lnTo>
                    <a:lnTo>
                      <a:pt x="1052" y="2023"/>
                    </a:lnTo>
                    <a:lnTo>
                      <a:pt x="1052" y="154"/>
                    </a:lnTo>
                    <a:cubicBezTo>
                      <a:pt x="1088" y="109"/>
                      <a:pt x="1088" y="109"/>
                      <a:pt x="1088" y="73"/>
                    </a:cubicBezTo>
                    <a:cubicBezTo>
                      <a:pt x="1088" y="37"/>
                      <a:pt x="1052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28"/>
              <p:cNvSpPr/>
              <p:nvPr/>
            </p:nvSpPr>
            <p:spPr>
              <a:xfrm>
                <a:off x="842548" y="3857378"/>
                <a:ext cx="121629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81" h="6517" extrusionOk="0">
                    <a:moveTo>
                      <a:pt x="899" y="1"/>
                    </a:moveTo>
                    <a:cubicBezTo>
                      <a:pt x="827" y="1"/>
                      <a:pt x="827" y="36"/>
                      <a:pt x="827" y="72"/>
                    </a:cubicBezTo>
                    <a:lnTo>
                      <a:pt x="827" y="108"/>
                    </a:lnTo>
                    <a:lnTo>
                      <a:pt x="1" y="818"/>
                    </a:lnTo>
                    <a:lnTo>
                      <a:pt x="1" y="1349"/>
                    </a:lnTo>
                    <a:lnTo>
                      <a:pt x="863" y="2095"/>
                    </a:lnTo>
                    <a:lnTo>
                      <a:pt x="863" y="6516"/>
                    </a:lnTo>
                    <a:lnTo>
                      <a:pt x="899" y="6516"/>
                    </a:lnTo>
                    <a:lnTo>
                      <a:pt x="899" y="1160"/>
                    </a:lnTo>
                    <a:cubicBezTo>
                      <a:pt x="935" y="1160"/>
                      <a:pt x="980" y="1160"/>
                      <a:pt x="980" y="1124"/>
                    </a:cubicBezTo>
                    <a:cubicBezTo>
                      <a:pt x="980" y="1088"/>
                      <a:pt x="935" y="1043"/>
                      <a:pt x="899" y="1043"/>
                    </a:cubicBezTo>
                    <a:cubicBezTo>
                      <a:pt x="827" y="1043"/>
                      <a:pt x="827" y="1088"/>
                      <a:pt x="827" y="1124"/>
                    </a:cubicBezTo>
                    <a:cubicBezTo>
                      <a:pt x="827" y="1160"/>
                      <a:pt x="827" y="1160"/>
                      <a:pt x="863" y="1160"/>
                    </a:cubicBezTo>
                    <a:lnTo>
                      <a:pt x="863" y="2023"/>
                    </a:lnTo>
                    <a:lnTo>
                      <a:pt x="82" y="1313"/>
                    </a:lnTo>
                    <a:lnTo>
                      <a:pt x="82" y="863"/>
                    </a:lnTo>
                    <a:lnTo>
                      <a:pt x="863" y="144"/>
                    </a:lnTo>
                    <a:lnTo>
                      <a:pt x="899" y="144"/>
                    </a:lnTo>
                    <a:cubicBezTo>
                      <a:pt x="935" y="144"/>
                      <a:pt x="980" y="108"/>
                      <a:pt x="980" y="72"/>
                    </a:cubicBezTo>
                    <a:cubicBezTo>
                      <a:pt x="980" y="36"/>
                      <a:pt x="935" y="1"/>
                      <a:pt x="89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28"/>
              <p:cNvSpPr/>
              <p:nvPr/>
            </p:nvSpPr>
            <p:spPr>
              <a:xfrm>
                <a:off x="838085" y="2640614"/>
                <a:ext cx="362284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16331" extrusionOk="0">
                    <a:moveTo>
                      <a:pt x="73" y="1"/>
                    </a:moveTo>
                    <a:cubicBezTo>
                      <a:pt x="37" y="1"/>
                      <a:pt x="1" y="36"/>
                      <a:pt x="1" y="72"/>
                    </a:cubicBezTo>
                    <a:cubicBezTo>
                      <a:pt x="1" y="117"/>
                      <a:pt x="37" y="153"/>
                      <a:pt x="73" y="153"/>
                    </a:cubicBezTo>
                    <a:lnTo>
                      <a:pt x="73" y="2849"/>
                    </a:lnTo>
                    <a:lnTo>
                      <a:pt x="522" y="3263"/>
                    </a:lnTo>
                    <a:lnTo>
                      <a:pt x="522" y="4872"/>
                    </a:lnTo>
                    <a:lnTo>
                      <a:pt x="1421" y="5734"/>
                    </a:lnTo>
                    <a:lnTo>
                      <a:pt x="1421" y="16330"/>
                    </a:lnTo>
                    <a:lnTo>
                      <a:pt x="1502" y="16330"/>
                    </a:lnTo>
                    <a:lnTo>
                      <a:pt x="1502" y="8691"/>
                    </a:lnTo>
                    <a:lnTo>
                      <a:pt x="2095" y="8125"/>
                    </a:lnTo>
                    <a:lnTo>
                      <a:pt x="2095" y="6103"/>
                    </a:lnTo>
                    <a:lnTo>
                      <a:pt x="2922" y="5357"/>
                    </a:lnTo>
                    <a:lnTo>
                      <a:pt x="2922" y="4836"/>
                    </a:lnTo>
                    <a:lnTo>
                      <a:pt x="2140" y="4081"/>
                    </a:lnTo>
                    <a:cubicBezTo>
                      <a:pt x="2140" y="4045"/>
                      <a:pt x="2095" y="4009"/>
                      <a:pt x="2059" y="4009"/>
                    </a:cubicBezTo>
                    <a:cubicBezTo>
                      <a:pt x="2023" y="4009"/>
                      <a:pt x="1987" y="4045"/>
                      <a:pt x="1987" y="4081"/>
                    </a:cubicBezTo>
                    <a:cubicBezTo>
                      <a:pt x="1987" y="4117"/>
                      <a:pt x="2023" y="4162"/>
                      <a:pt x="2059" y="4162"/>
                    </a:cubicBezTo>
                    <a:lnTo>
                      <a:pt x="2095" y="4117"/>
                    </a:lnTo>
                    <a:lnTo>
                      <a:pt x="2850" y="4872"/>
                    </a:lnTo>
                    <a:lnTo>
                      <a:pt x="2850" y="5321"/>
                    </a:lnTo>
                    <a:lnTo>
                      <a:pt x="2095" y="6031"/>
                    </a:lnTo>
                    <a:lnTo>
                      <a:pt x="2095" y="5168"/>
                    </a:lnTo>
                    <a:lnTo>
                      <a:pt x="2140" y="5132"/>
                    </a:lnTo>
                    <a:cubicBezTo>
                      <a:pt x="2140" y="5096"/>
                      <a:pt x="2095" y="5060"/>
                      <a:pt x="2059" y="5060"/>
                    </a:cubicBezTo>
                    <a:cubicBezTo>
                      <a:pt x="2023" y="5060"/>
                      <a:pt x="1987" y="5096"/>
                      <a:pt x="1987" y="5132"/>
                    </a:cubicBezTo>
                    <a:cubicBezTo>
                      <a:pt x="1987" y="5132"/>
                      <a:pt x="1987" y="5168"/>
                      <a:pt x="2023" y="5168"/>
                    </a:cubicBezTo>
                    <a:lnTo>
                      <a:pt x="2023" y="8125"/>
                    </a:lnTo>
                    <a:lnTo>
                      <a:pt x="1502" y="8610"/>
                    </a:lnTo>
                    <a:lnTo>
                      <a:pt x="1502" y="5734"/>
                    </a:lnTo>
                    <a:lnTo>
                      <a:pt x="567" y="4872"/>
                    </a:lnTo>
                    <a:lnTo>
                      <a:pt x="567" y="3218"/>
                    </a:lnTo>
                    <a:lnTo>
                      <a:pt x="118" y="2814"/>
                    </a:lnTo>
                    <a:lnTo>
                      <a:pt x="118" y="153"/>
                    </a:lnTo>
                    <a:cubicBezTo>
                      <a:pt x="153" y="153"/>
                      <a:pt x="189" y="117"/>
                      <a:pt x="189" y="72"/>
                    </a:cubicBezTo>
                    <a:cubicBezTo>
                      <a:pt x="189" y="36"/>
                      <a:pt x="153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28"/>
              <p:cNvSpPr/>
              <p:nvPr/>
            </p:nvSpPr>
            <p:spPr>
              <a:xfrm>
                <a:off x="713356" y="3309128"/>
                <a:ext cx="129316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3" h="10939" extrusionOk="0">
                    <a:moveTo>
                      <a:pt x="935" y="1"/>
                    </a:moveTo>
                    <a:cubicBezTo>
                      <a:pt x="899" y="1"/>
                      <a:pt x="854" y="37"/>
                      <a:pt x="854" y="73"/>
                    </a:cubicBezTo>
                    <a:cubicBezTo>
                      <a:pt x="854" y="118"/>
                      <a:pt x="899" y="118"/>
                      <a:pt x="935" y="154"/>
                    </a:cubicBezTo>
                    <a:lnTo>
                      <a:pt x="935" y="3488"/>
                    </a:lnTo>
                    <a:lnTo>
                      <a:pt x="0" y="4342"/>
                    </a:lnTo>
                    <a:lnTo>
                      <a:pt x="0" y="7451"/>
                    </a:lnTo>
                    <a:lnTo>
                      <a:pt x="935" y="8314"/>
                    </a:lnTo>
                    <a:lnTo>
                      <a:pt x="935" y="10938"/>
                    </a:lnTo>
                    <a:lnTo>
                      <a:pt x="971" y="10938"/>
                    </a:lnTo>
                    <a:lnTo>
                      <a:pt x="971" y="8314"/>
                    </a:lnTo>
                    <a:lnTo>
                      <a:pt x="36" y="7451"/>
                    </a:lnTo>
                    <a:lnTo>
                      <a:pt x="36" y="4387"/>
                    </a:lnTo>
                    <a:lnTo>
                      <a:pt x="971" y="3524"/>
                    </a:lnTo>
                    <a:lnTo>
                      <a:pt x="971" y="154"/>
                    </a:lnTo>
                    <a:cubicBezTo>
                      <a:pt x="1007" y="118"/>
                      <a:pt x="1043" y="118"/>
                      <a:pt x="1043" y="73"/>
                    </a:cubicBezTo>
                    <a:cubicBezTo>
                      <a:pt x="1043" y="37"/>
                      <a:pt x="1007" y="1"/>
                      <a:pt x="93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28"/>
              <p:cNvSpPr/>
              <p:nvPr/>
            </p:nvSpPr>
            <p:spPr>
              <a:xfrm>
                <a:off x="754519" y="4024507"/>
                <a:ext cx="135020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5169" extrusionOk="0">
                    <a:moveTo>
                      <a:pt x="73" y="1"/>
                    </a:moveTo>
                    <a:cubicBezTo>
                      <a:pt x="37" y="1"/>
                      <a:pt x="1" y="37"/>
                      <a:pt x="1" y="73"/>
                    </a:cubicBezTo>
                    <a:cubicBezTo>
                      <a:pt x="1" y="108"/>
                      <a:pt x="37" y="144"/>
                      <a:pt x="73" y="144"/>
                    </a:cubicBezTo>
                    <a:lnTo>
                      <a:pt x="117" y="108"/>
                    </a:lnTo>
                    <a:lnTo>
                      <a:pt x="1016" y="935"/>
                    </a:lnTo>
                    <a:lnTo>
                      <a:pt x="1016" y="5168"/>
                    </a:lnTo>
                    <a:lnTo>
                      <a:pt x="1088" y="5168"/>
                    </a:lnTo>
                    <a:lnTo>
                      <a:pt x="1088" y="935"/>
                    </a:lnTo>
                    <a:lnTo>
                      <a:pt x="153" y="73"/>
                    </a:lnTo>
                    <a:cubicBezTo>
                      <a:pt x="153" y="37"/>
                      <a:pt x="153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28"/>
              <p:cNvSpPr/>
              <p:nvPr/>
            </p:nvSpPr>
            <p:spPr>
              <a:xfrm>
                <a:off x="2412570" y="3253460"/>
                <a:ext cx="189573" cy="1411913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1388" extrusionOk="0">
                    <a:moveTo>
                      <a:pt x="747" y="0"/>
                    </a:moveTo>
                    <a:cubicBezTo>
                      <a:pt x="711" y="0"/>
                      <a:pt x="675" y="36"/>
                      <a:pt x="675" y="72"/>
                    </a:cubicBezTo>
                    <a:cubicBezTo>
                      <a:pt x="675" y="72"/>
                      <a:pt x="711" y="117"/>
                      <a:pt x="711" y="153"/>
                    </a:cubicBezTo>
                    <a:lnTo>
                      <a:pt x="711" y="8988"/>
                    </a:lnTo>
                    <a:lnTo>
                      <a:pt x="1421" y="9590"/>
                    </a:lnTo>
                    <a:lnTo>
                      <a:pt x="1421" y="10408"/>
                    </a:lnTo>
                    <a:lnTo>
                      <a:pt x="109" y="9248"/>
                    </a:lnTo>
                    <a:lnTo>
                      <a:pt x="109" y="5653"/>
                    </a:lnTo>
                    <a:cubicBezTo>
                      <a:pt x="145" y="5653"/>
                      <a:pt x="145" y="5617"/>
                      <a:pt x="145" y="5582"/>
                    </a:cubicBezTo>
                    <a:cubicBezTo>
                      <a:pt x="145" y="5546"/>
                      <a:pt x="109" y="5510"/>
                      <a:pt x="73" y="5510"/>
                    </a:cubicBezTo>
                    <a:cubicBezTo>
                      <a:pt x="37" y="5510"/>
                      <a:pt x="1" y="5546"/>
                      <a:pt x="1" y="5582"/>
                    </a:cubicBezTo>
                    <a:cubicBezTo>
                      <a:pt x="1" y="5617"/>
                      <a:pt x="37" y="5653"/>
                      <a:pt x="37" y="5653"/>
                    </a:cubicBezTo>
                    <a:lnTo>
                      <a:pt x="37" y="9248"/>
                    </a:lnTo>
                    <a:lnTo>
                      <a:pt x="1421" y="10489"/>
                    </a:lnTo>
                    <a:lnTo>
                      <a:pt x="1421" y="11387"/>
                    </a:lnTo>
                    <a:lnTo>
                      <a:pt x="1457" y="11387"/>
                    </a:lnTo>
                    <a:lnTo>
                      <a:pt x="1457" y="2472"/>
                    </a:lnTo>
                    <a:cubicBezTo>
                      <a:pt x="1493" y="2472"/>
                      <a:pt x="1529" y="2436"/>
                      <a:pt x="1529" y="2400"/>
                    </a:cubicBezTo>
                    <a:cubicBezTo>
                      <a:pt x="1529" y="2364"/>
                      <a:pt x="1493" y="2319"/>
                      <a:pt x="1457" y="2319"/>
                    </a:cubicBezTo>
                    <a:cubicBezTo>
                      <a:pt x="1385" y="2319"/>
                      <a:pt x="1349" y="2364"/>
                      <a:pt x="1349" y="2400"/>
                    </a:cubicBezTo>
                    <a:cubicBezTo>
                      <a:pt x="1349" y="2436"/>
                      <a:pt x="1385" y="2472"/>
                      <a:pt x="1421" y="2472"/>
                    </a:cubicBezTo>
                    <a:lnTo>
                      <a:pt x="1421" y="9509"/>
                    </a:lnTo>
                    <a:lnTo>
                      <a:pt x="783" y="8952"/>
                    </a:lnTo>
                    <a:lnTo>
                      <a:pt x="783" y="153"/>
                    </a:lnTo>
                    <a:cubicBezTo>
                      <a:pt x="819" y="117"/>
                      <a:pt x="854" y="117"/>
                      <a:pt x="854" y="72"/>
                    </a:cubicBezTo>
                    <a:cubicBezTo>
                      <a:pt x="854" y="36"/>
                      <a:pt x="819" y="0"/>
                      <a:pt x="74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28"/>
              <p:cNvSpPr/>
              <p:nvPr/>
            </p:nvSpPr>
            <p:spPr>
              <a:xfrm>
                <a:off x="2667732" y="3471793"/>
                <a:ext cx="135020" cy="119358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9627" extrusionOk="0">
                    <a:moveTo>
                      <a:pt x="1007" y="1"/>
                    </a:moveTo>
                    <a:cubicBezTo>
                      <a:pt x="971" y="1"/>
                      <a:pt x="935" y="1"/>
                      <a:pt x="935" y="73"/>
                    </a:cubicBezTo>
                    <a:cubicBezTo>
                      <a:pt x="935" y="73"/>
                      <a:pt x="935" y="109"/>
                      <a:pt x="971" y="109"/>
                    </a:cubicBezTo>
                    <a:lnTo>
                      <a:pt x="971" y="3407"/>
                    </a:lnTo>
                    <a:lnTo>
                      <a:pt x="1" y="4270"/>
                    </a:lnTo>
                    <a:lnTo>
                      <a:pt x="37" y="4306"/>
                    </a:lnTo>
                    <a:lnTo>
                      <a:pt x="1" y="4306"/>
                    </a:lnTo>
                    <a:lnTo>
                      <a:pt x="1" y="9626"/>
                    </a:lnTo>
                    <a:lnTo>
                      <a:pt x="73" y="9626"/>
                    </a:lnTo>
                    <a:lnTo>
                      <a:pt x="73" y="4306"/>
                    </a:lnTo>
                    <a:lnTo>
                      <a:pt x="1043" y="3407"/>
                    </a:lnTo>
                    <a:lnTo>
                      <a:pt x="1043" y="109"/>
                    </a:lnTo>
                    <a:cubicBezTo>
                      <a:pt x="1088" y="109"/>
                      <a:pt x="1088" y="73"/>
                      <a:pt x="1088" y="73"/>
                    </a:cubicBezTo>
                    <a:cubicBezTo>
                      <a:pt x="1088" y="1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28"/>
              <p:cNvSpPr/>
              <p:nvPr/>
            </p:nvSpPr>
            <p:spPr>
              <a:xfrm>
                <a:off x="4571025" y="4024507"/>
                <a:ext cx="130432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28"/>
              <p:cNvSpPr/>
              <p:nvPr/>
            </p:nvSpPr>
            <p:spPr>
              <a:xfrm>
                <a:off x="1947999" y="3949869"/>
                <a:ext cx="180522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456" h="5771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17"/>
                      <a:pt x="0" y="117"/>
                      <a:pt x="36" y="117"/>
                    </a:cubicBezTo>
                    <a:lnTo>
                      <a:pt x="36" y="710"/>
                    </a:lnTo>
                    <a:lnTo>
                      <a:pt x="485" y="1124"/>
                    </a:lnTo>
                    <a:lnTo>
                      <a:pt x="485" y="4872"/>
                    </a:lnTo>
                    <a:lnTo>
                      <a:pt x="1420" y="5734"/>
                    </a:lnTo>
                    <a:lnTo>
                      <a:pt x="1420" y="5770"/>
                    </a:lnTo>
                    <a:lnTo>
                      <a:pt x="1456" y="5770"/>
                    </a:lnTo>
                    <a:lnTo>
                      <a:pt x="1456" y="5689"/>
                    </a:lnTo>
                    <a:lnTo>
                      <a:pt x="521" y="4872"/>
                    </a:lnTo>
                    <a:lnTo>
                      <a:pt x="521" y="1124"/>
                    </a:lnTo>
                    <a:lnTo>
                      <a:pt x="72" y="710"/>
                    </a:lnTo>
                    <a:lnTo>
                      <a:pt x="72" y="117"/>
                    </a:lnTo>
                    <a:cubicBezTo>
                      <a:pt x="108" y="117"/>
                      <a:pt x="153" y="117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28"/>
              <p:cNvSpPr/>
              <p:nvPr/>
            </p:nvSpPr>
            <p:spPr>
              <a:xfrm>
                <a:off x="2054874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73" y="1"/>
                    </a:moveTo>
                    <a:cubicBezTo>
                      <a:pt x="37" y="1"/>
                      <a:pt x="1" y="36"/>
                      <a:pt x="1" y="72"/>
                    </a:cubicBezTo>
                    <a:cubicBezTo>
                      <a:pt x="1" y="108"/>
                      <a:pt x="1" y="153"/>
                      <a:pt x="37" y="153"/>
                    </a:cubicBezTo>
                    <a:lnTo>
                      <a:pt x="37" y="10336"/>
                    </a:lnTo>
                    <a:lnTo>
                      <a:pt x="971" y="11163"/>
                    </a:lnTo>
                    <a:lnTo>
                      <a:pt x="971" y="11423"/>
                    </a:lnTo>
                    <a:lnTo>
                      <a:pt x="1043" y="11423"/>
                    </a:lnTo>
                    <a:lnTo>
                      <a:pt x="1043" y="11163"/>
                    </a:lnTo>
                    <a:lnTo>
                      <a:pt x="109" y="10300"/>
                    </a:lnTo>
                    <a:lnTo>
                      <a:pt x="109" y="153"/>
                    </a:lnTo>
                    <a:cubicBezTo>
                      <a:pt x="145" y="153"/>
                      <a:pt x="145" y="108"/>
                      <a:pt x="145" y="72"/>
                    </a:cubicBezTo>
                    <a:cubicBezTo>
                      <a:pt x="145" y="36"/>
                      <a:pt x="109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28"/>
              <p:cNvSpPr/>
              <p:nvPr/>
            </p:nvSpPr>
            <p:spPr>
              <a:xfrm>
                <a:off x="1947999" y="4219531"/>
                <a:ext cx="18970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3" h="3596" extrusionOk="0">
                    <a:moveTo>
                      <a:pt x="72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36" y="144"/>
                    </a:cubicBezTo>
                    <a:lnTo>
                      <a:pt x="36" y="3595"/>
                    </a:lnTo>
                    <a:lnTo>
                      <a:pt x="72" y="3595"/>
                    </a:lnTo>
                    <a:lnTo>
                      <a:pt x="72" y="144"/>
                    </a:lnTo>
                    <a:cubicBezTo>
                      <a:pt x="108" y="108"/>
                      <a:pt x="153" y="108"/>
                      <a:pt x="153" y="72"/>
                    </a:cubicBezTo>
                    <a:cubicBezTo>
                      <a:pt x="153" y="36"/>
                      <a:pt x="108" y="0"/>
                      <a:pt x="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28"/>
              <p:cNvSpPr/>
              <p:nvPr/>
            </p:nvSpPr>
            <p:spPr>
              <a:xfrm>
                <a:off x="1887742" y="4391123"/>
                <a:ext cx="17978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212" extrusionOk="0">
                    <a:moveTo>
                      <a:pt x="73" y="0"/>
                    </a:moveTo>
                    <a:cubicBezTo>
                      <a:pt x="37" y="0"/>
                      <a:pt x="1" y="36"/>
                      <a:pt x="1" y="72"/>
                    </a:cubicBezTo>
                    <a:cubicBezTo>
                      <a:pt x="1" y="72"/>
                      <a:pt x="37" y="108"/>
                      <a:pt x="73" y="108"/>
                    </a:cubicBezTo>
                    <a:lnTo>
                      <a:pt x="73" y="2211"/>
                    </a:lnTo>
                    <a:lnTo>
                      <a:pt x="109" y="2211"/>
                    </a:lnTo>
                    <a:lnTo>
                      <a:pt x="109" y="108"/>
                    </a:lnTo>
                    <a:cubicBezTo>
                      <a:pt x="145" y="108"/>
                      <a:pt x="145" y="72"/>
                      <a:pt x="145" y="72"/>
                    </a:cubicBezTo>
                    <a:cubicBezTo>
                      <a:pt x="145" y="36"/>
                      <a:pt x="109" y="0"/>
                      <a:pt x="7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28"/>
              <p:cNvSpPr/>
              <p:nvPr/>
            </p:nvSpPr>
            <p:spPr>
              <a:xfrm>
                <a:off x="1576912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2130" y="0"/>
                    </a:moveTo>
                    <a:cubicBezTo>
                      <a:pt x="2094" y="0"/>
                      <a:pt x="2058" y="36"/>
                      <a:pt x="2058" y="72"/>
                    </a:cubicBezTo>
                    <a:cubicBezTo>
                      <a:pt x="2058" y="108"/>
                      <a:pt x="2058" y="108"/>
                      <a:pt x="2094" y="153"/>
                    </a:cubicBezTo>
                    <a:lnTo>
                      <a:pt x="2094" y="3523"/>
                    </a:lnTo>
                    <a:lnTo>
                      <a:pt x="3029" y="4377"/>
                    </a:lnTo>
                    <a:lnTo>
                      <a:pt x="3029" y="7450"/>
                    </a:lnTo>
                    <a:lnTo>
                      <a:pt x="2166" y="8241"/>
                    </a:lnTo>
                    <a:lnTo>
                      <a:pt x="2166" y="6327"/>
                    </a:lnTo>
                    <a:cubicBezTo>
                      <a:pt x="2166" y="6327"/>
                      <a:pt x="2202" y="6291"/>
                      <a:pt x="2202" y="6255"/>
                    </a:cubicBezTo>
                    <a:cubicBezTo>
                      <a:pt x="2202" y="6219"/>
                      <a:pt x="2166" y="6174"/>
                      <a:pt x="2130" y="6174"/>
                    </a:cubicBezTo>
                    <a:cubicBezTo>
                      <a:pt x="2094" y="6174"/>
                      <a:pt x="2058" y="6219"/>
                      <a:pt x="2058" y="6255"/>
                    </a:cubicBezTo>
                    <a:cubicBezTo>
                      <a:pt x="2058" y="6291"/>
                      <a:pt x="2058" y="6327"/>
                      <a:pt x="2094" y="6327"/>
                    </a:cubicBezTo>
                    <a:lnTo>
                      <a:pt x="2094" y="11755"/>
                    </a:lnTo>
                    <a:lnTo>
                      <a:pt x="1609" y="11306"/>
                    </a:lnTo>
                    <a:lnTo>
                      <a:pt x="1609" y="2849"/>
                    </a:lnTo>
                    <a:cubicBezTo>
                      <a:pt x="1645" y="2849"/>
                      <a:pt x="1645" y="2804"/>
                      <a:pt x="1645" y="2768"/>
                    </a:cubicBezTo>
                    <a:cubicBezTo>
                      <a:pt x="1645" y="2732"/>
                      <a:pt x="1609" y="2696"/>
                      <a:pt x="1573" y="2696"/>
                    </a:cubicBezTo>
                    <a:cubicBezTo>
                      <a:pt x="1528" y="2696"/>
                      <a:pt x="1492" y="2732"/>
                      <a:pt x="1492" y="2768"/>
                    </a:cubicBezTo>
                    <a:cubicBezTo>
                      <a:pt x="1492" y="2804"/>
                      <a:pt x="1528" y="2849"/>
                      <a:pt x="1573" y="2849"/>
                    </a:cubicBezTo>
                    <a:lnTo>
                      <a:pt x="1573" y="11342"/>
                    </a:lnTo>
                    <a:lnTo>
                      <a:pt x="2094" y="11836"/>
                    </a:lnTo>
                    <a:lnTo>
                      <a:pt x="2094" y="13031"/>
                    </a:lnTo>
                    <a:lnTo>
                      <a:pt x="1007" y="12016"/>
                    </a:lnTo>
                    <a:lnTo>
                      <a:pt x="1007" y="8574"/>
                    </a:lnTo>
                    <a:lnTo>
                      <a:pt x="72" y="7747"/>
                    </a:lnTo>
                    <a:lnTo>
                      <a:pt x="72" y="4646"/>
                    </a:lnTo>
                    <a:lnTo>
                      <a:pt x="1007" y="3820"/>
                    </a:lnTo>
                    <a:lnTo>
                      <a:pt x="1007" y="413"/>
                    </a:lnTo>
                    <a:cubicBezTo>
                      <a:pt x="1043" y="413"/>
                      <a:pt x="1043" y="377"/>
                      <a:pt x="1043" y="377"/>
                    </a:cubicBezTo>
                    <a:cubicBezTo>
                      <a:pt x="1043" y="333"/>
                      <a:pt x="1007" y="297"/>
                      <a:pt x="971" y="297"/>
                    </a:cubicBezTo>
                    <a:cubicBezTo>
                      <a:pt x="935" y="297"/>
                      <a:pt x="899" y="333"/>
                      <a:pt x="899" y="377"/>
                    </a:cubicBezTo>
                    <a:cubicBezTo>
                      <a:pt x="899" y="377"/>
                      <a:pt x="899" y="413"/>
                      <a:pt x="935" y="413"/>
                    </a:cubicBezTo>
                    <a:lnTo>
                      <a:pt x="935" y="3784"/>
                    </a:lnTo>
                    <a:lnTo>
                      <a:pt x="0" y="4646"/>
                    </a:lnTo>
                    <a:lnTo>
                      <a:pt x="0" y="7747"/>
                    </a:lnTo>
                    <a:lnTo>
                      <a:pt x="935" y="8610"/>
                    </a:lnTo>
                    <a:lnTo>
                      <a:pt x="935" y="12061"/>
                    </a:lnTo>
                    <a:lnTo>
                      <a:pt x="2094" y="13103"/>
                    </a:lnTo>
                    <a:lnTo>
                      <a:pt x="2094" y="14568"/>
                    </a:lnTo>
                    <a:lnTo>
                      <a:pt x="2166" y="14568"/>
                    </a:lnTo>
                    <a:lnTo>
                      <a:pt x="2166" y="8313"/>
                    </a:lnTo>
                    <a:lnTo>
                      <a:pt x="3065" y="7450"/>
                    </a:lnTo>
                    <a:lnTo>
                      <a:pt x="3065" y="4341"/>
                    </a:lnTo>
                    <a:lnTo>
                      <a:pt x="2166" y="3478"/>
                    </a:lnTo>
                    <a:lnTo>
                      <a:pt x="2166" y="153"/>
                    </a:lnTo>
                    <a:cubicBezTo>
                      <a:pt x="2166" y="108"/>
                      <a:pt x="2202" y="108"/>
                      <a:pt x="2202" y="72"/>
                    </a:cubicBezTo>
                    <a:cubicBezTo>
                      <a:pt x="2202" y="36"/>
                      <a:pt x="2166" y="0"/>
                      <a:pt x="21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28"/>
              <p:cNvSpPr/>
              <p:nvPr/>
            </p:nvSpPr>
            <p:spPr>
              <a:xfrm>
                <a:off x="1075392" y="3304664"/>
                <a:ext cx="278718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10975" extrusionOk="0">
                    <a:moveTo>
                      <a:pt x="1574" y="1"/>
                    </a:moveTo>
                    <a:cubicBezTo>
                      <a:pt x="1529" y="1"/>
                      <a:pt x="1493" y="1"/>
                      <a:pt x="1493" y="37"/>
                    </a:cubicBezTo>
                    <a:lnTo>
                      <a:pt x="1493" y="73"/>
                    </a:lnTo>
                    <a:lnTo>
                      <a:pt x="594" y="936"/>
                    </a:lnTo>
                    <a:lnTo>
                      <a:pt x="594" y="8350"/>
                    </a:lnTo>
                    <a:lnTo>
                      <a:pt x="73" y="7901"/>
                    </a:lnTo>
                    <a:lnTo>
                      <a:pt x="73" y="5133"/>
                    </a:lnTo>
                    <a:cubicBezTo>
                      <a:pt x="109" y="5133"/>
                      <a:pt x="145" y="5097"/>
                      <a:pt x="145" y="5052"/>
                    </a:cubicBezTo>
                    <a:cubicBezTo>
                      <a:pt x="145" y="5016"/>
                      <a:pt x="109" y="5016"/>
                      <a:pt x="73" y="5016"/>
                    </a:cubicBezTo>
                    <a:cubicBezTo>
                      <a:pt x="37" y="5016"/>
                      <a:pt x="1" y="5016"/>
                      <a:pt x="1" y="5052"/>
                    </a:cubicBezTo>
                    <a:cubicBezTo>
                      <a:pt x="1" y="5097"/>
                      <a:pt x="1" y="5133"/>
                      <a:pt x="37" y="5133"/>
                    </a:cubicBezTo>
                    <a:lnTo>
                      <a:pt x="37" y="7937"/>
                    </a:lnTo>
                    <a:lnTo>
                      <a:pt x="2167" y="9887"/>
                    </a:lnTo>
                    <a:lnTo>
                      <a:pt x="2167" y="10974"/>
                    </a:lnTo>
                    <a:lnTo>
                      <a:pt x="2203" y="10974"/>
                    </a:lnTo>
                    <a:lnTo>
                      <a:pt x="2203" y="7523"/>
                    </a:lnTo>
                    <a:cubicBezTo>
                      <a:pt x="2248" y="7487"/>
                      <a:pt x="2248" y="7487"/>
                      <a:pt x="2248" y="7451"/>
                    </a:cubicBezTo>
                    <a:cubicBezTo>
                      <a:pt x="2248" y="7415"/>
                      <a:pt x="2203" y="7379"/>
                      <a:pt x="2167" y="7379"/>
                    </a:cubicBezTo>
                    <a:cubicBezTo>
                      <a:pt x="2131" y="7379"/>
                      <a:pt x="2095" y="7415"/>
                      <a:pt x="2095" y="7451"/>
                    </a:cubicBezTo>
                    <a:cubicBezTo>
                      <a:pt x="2095" y="7487"/>
                      <a:pt x="2131" y="7487"/>
                      <a:pt x="2167" y="7523"/>
                    </a:cubicBezTo>
                    <a:lnTo>
                      <a:pt x="2167" y="9249"/>
                    </a:lnTo>
                    <a:lnTo>
                      <a:pt x="1044" y="8242"/>
                    </a:lnTo>
                    <a:lnTo>
                      <a:pt x="1044" y="1277"/>
                    </a:lnTo>
                    <a:cubicBezTo>
                      <a:pt x="1079" y="1277"/>
                      <a:pt x="1079" y="1232"/>
                      <a:pt x="1079" y="1232"/>
                    </a:cubicBezTo>
                    <a:cubicBezTo>
                      <a:pt x="1079" y="1196"/>
                      <a:pt x="1044" y="1160"/>
                      <a:pt x="1008" y="1160"/>
                    </a:cubicBezTo>
                    <a:cubicBezTo>
                      <a:pt x="972" y="1160"/>
                      <a:pt x="936" y="1196"/>
                      <a:pt x="936" y="1232"/>
                    </a:cubicBezTo>
                    <a:lnTo>
                      <a:pt x="972" y="1277"/>
                    </a:lnTo>
                    <a:lnTo>
                      <a:pt x="972" y="8242"/>
                    </a:lnTo>
                    <a:lnTo>
                      <a:pt x="2167" y="9321"/>
                    </a:lnTo>
                    <a:lnTo>
                      <a:pt x="2167" y="9815"/>
                    </a:lnTo>
                    <a:lnTo>
                      <a:pt x="630" y="8422"/>
                    </a:lnTo>
                    <a:lnTo>
                      <a:pt x="630" y="936"/>
                    </a:lnTo>
                    <a:lnTo>
                      <a:pt x="1529" y="109"/>
                    </a:lnTo>
                    <a:lnTo>
                      <a:pt x="1574" y="109"/>
                    </a:lnTo>
                    <a:cubicBezTo>
                      <a:pt x="1610" y="109"/>
                      <a:pt x="1646" y="109"/>
                      <a:pt x="1646" y="37"/>
                    </a:cubicBezTo>
                    <a:cubicBezTo>
                      <a:pt x="1646" y="1"/>
                      <a:pt x="1610" y="1"/>
                      <a:pt x="157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28"/>
              <p:cNvSpPr/>
              <p:nvPr/>
            </p:nvSpPr>
            <p:spPr>
              <a:xfrm>
                <a:off x="1395274" y="3930900"/>
                <a:ext cx="19094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5924" extrusionOk="0">
                    <a:moveTo>
                      <a:pt x="72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72" y="5923"/>
                    </a:lnTo>
                    <a:lnTo>
                      <a:pt x="72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28"/>
              <p:cNvSpPr/>
              <p:nvPr/>
            </p:nvSpPr>
            <p:spPr>
              <a:xfrm>
                <a:off x="2412570" y="4543745"/>
                <a:ext cx="17978" cy="121627"/>
              </a:xfrm>
              <a:custGeom>
                <a:avLst/>
                <a:gdLst/>
                <a:ahLst/>
                <a:cxnLst/>
                <a:rect l="l" t="t" r="r" b="b"/>
                <a:pathLst>
                  <a:path w="145" h="981" extrusionOk="0">
                    <a:moveTo>
                      <a:pt x="73" y="1"/>
                    </a:moveTo>
                    <a:cubicBezTo>
                      <a:pt x="37" y="1"/>
                      <a:pt x="1" y="46"/>
                      <a:pt x="1" y="82"/>
                    </a:cubicBezTo>
                    <a:cubicBezTo>
                      <a:pt x="1" y="117"/>
                      <a:pt x="37" y="153"/>
                      <a:pt x="37" y="153"/>
                    </a:cubicBezTo>
                    <a:lnTo>
                      <a:pt x="37" y="980"/>
                    </a:lnTo>
                    <a:lnTo>
                      <a:pt x="109" y="980"/>
                    </a:lnTo>
                    <a:lnTo>
                      <a:pt x="109" y="153"/>
                    </a:lnTo>
                    <a:cubicBezTo>
                      <a:pt x="145" y="153"/>
                      <a:pt x="145" y="117"/>
                      <a:pt x="145" y="82"/>
                    </a:cubicBezTo>
                    <a:cubicBezTo>
                      <a:pt x="145" y="46"/>
                      <a:pt x="109" y="1"/>
                      <a:pt x="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28"/>
              <p:cNvSpPr/>
              <p:nvPr/>
            </p:nvSpPr>
            <p:spPr>
              <a:xfrm>
                <a:off x="2245439" y="3276892"/>
                <a:ext cx="116050" cy="1388480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1199" extrusionOk="0">
                    <a:moveTo>
                      <a:pt x="854" y="0"/>
                    </a:moveTo>
                    <a:cubicBezTo>
                      <a:pt x="818" y="0"/>
                      <a:pt x="783" y="36"/>
                      <a:pt x="783" y="72"/>
                    </a:cubicBezTo>
                    <a:lnTo>
                      <a:pt x="783" y="108"/>
                    </a:lnTo>
                    <a:lnTo>
                      <a:pt x="1" y="827"/>
                    </a:lnTo>
                    <a:lnTo>
                      <a:pt x="1" y="1348"/>
                    </a:lnTo>
                    <a:lnTo>
                      <a:pt x="854" y="2130"/>
                    </a:lnTo>
                    <a:lnTo>
                      <a:pt x="854" y="11198"/>
                    </a:lnTo>
                    <a:lnTo>
                      <a:pt x="899" y="11198"/>
                    </a:lnTo>
                    <a:lnTo>
                      <a:pt x="899" y="2094"/>
                    </a:lnTo>
                    <a:lnTo>
                      <a:pt x="73" y="1312"/>
                    </a:lnTo>
                    <a:lnTo>
                      <a:pt x="73" y="863"/>
                    </a:lnTo>
                    <a:lnTo>
                      <a:pt x="854" y="153"/>
                    </a:lnTo>
                    <a:cubicBezTo>
                      <a:pt x="899" y="153"/>
                      <a:pt x="935" y="108"/>
                      <a:pt x="935" y="72"/>
                    </a:cubicBezTo>
                    <a:cubicBezTo>
                      <a:pt x="935" y="36"/>
                      <a:pt x="899" y="0"/>
                      <a:pt x="85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28"/>
              <p:cNvSpPr/>
              <p:nvPr/>
            </p:nvSpPr>
            <p:spPr>
              <a:xfrm>
                <a:off x="2156293" y="3444021"/>
                <a:ext cx="13055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9851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108"/>
                      <a:pt x="46" y="153"/>
                      <a:pt x="82" y="153"/>
                    </a:cubicBezTo>
                    <a:lnTo>
                      <a:pt x="117" y="153"/>
                    </a:lnTo>
                    <a:lnTo>
                      <a:pt x="1016" y="935"/>
                    </a:lnTo>
                    <a:lnTo>
                      <a:pt x="1016" y="9850"/>
                    </a:lnTo>
                    <a:lnTo>
                      <a:pt x="1052" y="9850"/>
                    </a:lnTo>
                    <a:lnTo>
                      <a:pt x="1052" y="935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17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28"/>
              <p:cNvSpPr/>
              <p:nvPr/>
            </p:nvSpPr>
            <p:spPr>
              <a:xfrm>
                <a:off x="3786572" y="3304664"/>
                <a:ext cx="269667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0975" extrusionOk="0">
                    <a:moveTo>
                      <a:pt x="2094" y="1"/>
                    </a:moveTo>
                    <a:cubicBezTo>
                      <a:pt x="2058" y="1"/>
                      <a:pt x="2022" y="37"/>
                      <a:pt x="2022" y="73"/>
                    </a:cubicBezTo>
                    <a:cubicBezTo>
                      <a:pt x="2022" y="109"/>
                      <a:pt x="2022" y="109"/>
                      <a:pt x="2058" y="154"/>
                    </a:cubicBezTo>
                    <a:lnTo>
                      <a:pt x="2058" y="1457"/>
                    </a:lnTo>
                    <a:lnTo>
                      <a:pt x="1123" y="2320"/>
                    </a:lnTo>
                    <a:lnTo>
                      <a:pt x="1123" y="9923"/>
                    </a:lnTo>
                    <a:lnTo>
                      <a:pt x="0" y="10974"/>
                    </a:lnTo>
                    <a:lnTo>
                      <a:pt x="72" y="10974"/>
                    </a:lnTo>
                    <a:lnTo>
                      <a:pt x="1195" y="9923"/>
                    </a:lnTo>
                    <a:lnTo>
                      <a:pt x="1195" y="2320"/>
                    </a:lnTo>
                    <a:lnTo>
                      <a:pt x="2094" y="1457"/>
                    </a:lnTo>
                    <a:lnTo>
                      <a:pt x="2094" y="154"/>
                    </a:lnTo>
                    <a:cubicBezTo>
                      <a:pt x="2175" y="154"/>
                      <a:pt x="2175" y="109"/>
                      <a:pt x="2175" y="73"/>
                    </a:cubicBezTo>
                    <a:cubicBezTo>
                      <a:pt x="2175" y="37"/>
                      <a:pt x="2130" y="1"/>
                      <a:pt x="209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28"/>
              <p:cNvSpPr/>
              <p:nvPr/>
            </p:nvSpPr>
            <p:spPr>
              <a:xfrm>
                <a:off x="2106204" y="2728642"/>
                <a:ext cx="133780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79" h="15621" extrusionOk="0">
                    <a:moveTo>
                      <a:pt x="1007" y="1"/>
                    </a:moveTo>
                    <a:cubicBezTo>
                      <a:pt x="971" y="1"/>
                      <a:pt x="935" y="36"/>
                      <a:pt x="935" y="81"/>
                    </a:cubicBezTo>
                    <a:cubicBezTo>
                      <a:pt x="935" y="117"/>
                      <a:pt x="971" y="117"/>
                      <a:pt x="971" y="153"/>
                    </a:cubicBezTo>
                    <a:lnTo>
                      <a:pt x="971" y="3523"/>
                    </a:lnTo>
                    <a:lnTo>
                      <a:pt x="72" y="4350"/>
                    </a:lnTo>
                    <a:lnTo>
                      <a:pt x="72" y="12133"/>
                    </a:lnTo>
                    <a:lnTo>
                      <a:pt x="971" y="12996"/>
                    </a:lnTo>
                    <a:lnTo>
                      <a:pt x="971" y="15090"/>
                    </a:lnTo>
                    <a:lnTo>
                      <a:pt x="108" y="14308"/>
                    </a:lnTo>
                    <a:lnTo>
                      <a:pt x="108" y="13032"/>
                    </a:lnTo>
                    <a:cubicBezTo>
                      <a:pt x="144" y="13032"/>
                      <a:pt x="144" y="12996"/>
                      <a:pt x="144" y="12960"/>
                    </a:cubicBezTo>
                    <a:cubicBezTo>
                      <a:pt x="144" y="12924"/>
                      <a:pt x="144" y="12888"/>
                      <a:pt x="72" y="12888"/>
                    </a:cubicBezTo>
                    <a:cubicBezTo>
                      <a:pt x="36" y="12888"/>
                      <a:pt x="0" y="12924"/>
                      <a:pt x="0" y="12960"/>
                    </a:cubicBezTo>
                    <a:cubicBezTo>
                      <a:pt x="0" y="12996"/>
                      <a:pt x="36" y="13032"/>
                      <a:pt x="72" y="13032"/>
                    </a:cubicBezTo>
                    <a:lnTo>
                      <a:pt x="72" y="14308"/>
                    </a:lnTo>
                    <a:lnTo>
                      <a:pt x="971" y="15171"/>
                    </a:lnTo>
                    <a:lnTo>
                      <a:pt x="971" y="15620"/>
                    </a:lnTo>
                    <a:lnTo>
                      <a:pt x="1043" y="15620"/>
                    </a:lnTo>
                    <a:lnTo>
                      <a:pt x="1043" y="12996"/>
                    </a:lnTo>
                    <a:lnTo>
                      <a:pt x="108" y="12133"/>
                    </a:lnTo>
                    <a:lnTo>
                      <a:pt x="108" y="4386"/>
                    </a:lnTo>
                    <a:lnTo>
                      <a:pt x="1043" y="3523"/>
                    </a:lnTo>
                    <a:lnTo>
                      <a:pt x="1043" y="153"/>
                    </a:lnTo>
                    <a:cubicBezTo>
                      <a:pt x="1079" y="117"/>
                      <a:pt x="1079" y="117"/>
                      <a:pt x="1079" y="81"/>
                    </a:cubicBezTo>
                    <a:cubicBezTo>
                      <a:pt x="1079" y="36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28"/>
              <p:cNvSpPr/>
              <p:nvPr/>
            </p:nvSpPr>
            <p:spPr>
              <a:xfrm>
                <a:off x="4260071" y="2640614"/>
                <a:ext cx="357821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28"/>
              <p:cNvSpPr/>
              <p:nvPr/>
            </p:nvSpPr>
            <p:spPr>
              <a:xfrm>
                <a:off x="4496262" y="3857378"/>
                <a:ext cx="117166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28"/>
              <p:cNvSpPr/>
              <p:nvPr/>
            </p:nvSpPr>
            <p:spPr>
              <a:xfrm>
                <a:off x="3214877" y="2728642"/>
                <a:ext cx="134896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5621" extrusionOk="0">
                    <a:moveTo>
                      <a:pt x="81" y="1"/>
                    </a:moveTo>
                    <a:cubicBezTo>
                      <a:pt x="45" y="1"/>
                      <a:pt x="1" y="36"/>
                      <a:pt x="1" y="81"/>
                    </a:cubicBezTo>
                    <a:cubicBezTo>
                      <a:pt x="1" y="117"/>
                      <a:pt x="45" y="117"/>
                      <a:pt x="81" y="153"/>
                    </a:cubicBezTo>
                    <a:lnTo>
                      <a:pt x="81" y="3523"/>
                    </a:lnTo>
                    <a:lnTo>
                      <a:pt x="980" y="4386"/>
                    </a:lnTo>
                    <a:lnTo>
                      <a:pt x="980" y="12133"/>
                    </a:lnTo>
                    <a:lnTo>
                      <a:pt x="81" y="12996"/>
                    </a:lnTo>
                    <a:lnTo>
                      <a:pt x="81" y="15620"/>
                    </a:lnTo>
                    <a:lnTo>
                      <a:pt x="117" y="15620"/>
                    </a:lnTo>
                    <a:lnTo>
                      <a:pt x="117" y="15171"/>
                    </a:lnTo>
                    <a:lnTo>
                      <a:pt x="1052" y="14308"/>
                    </a:lnTo>
                    <a:lnTo>
                      <a:pt x="1052" y="13032"/>
                    </a:lnTo>
                    <a:cubicBezTo>
                      <a:pt x="1088" y="13032"/>
                      <a:pt x="1088" y="12996"/>
                      <a:pt x="1088" y="12960"/>
                    </a:cubicBezTo>
                    <a:cubicBezTo>
                      <a:pt x="1088" y="12924"/>
                      <a:pt x="1052" y="12888"/>
                      <a:pt x="1016" y="12888"/>
                    </a:cubicBezTo>
                    <a:cubicBezTo>
                      <a:pt x="980" y="12888"/>
                      <a:pt x="944" y="12924"/>
                      <a:pt x="944" y="12960"/>
                    </a:cubicBezTo>
                    <a:cubicBezTo>
                      <a:pt x="944" y="12996"/>
                      <a:pt x="980" y="13032"/>
                      <a:pt x="980" y="13032"/>
                    </a:cubicBezTo>
                    <a:lnTo>
                      <a:pt x="980" y="14308"/>
                    </a:lnTo>
                    <a:lnTo>
                      <a:pt x="117" y="15090"/>
                    </a:lnTo>
                    <a:lnTo>
                      <a:pt x="117" y="12996"/>
                    </a:lnTo>
                    <a:lnTo>
                      <a:pt x="1052" y="12133"/>
                    </a:lnTo>
                    <a:lnTo>
                      <a:pt x="1052" y="4350"/>
                    </a:lnTo>
                    <a:lnTo>
                      <a:pt x="117" y="3523"/>
                    </a:lnTo>
                    <a:lnTo>
                      <a:pt x="117" y="153"/>
                    </a:lnTo>
                    <a:cubicBezTo>
                      <a:pt x="153" y="117"/>
                      <a:pt x="189" y="117"/>
                      <a:pt x="189" y="81"/>
                    </a:cubicBezTo>
                    <a:cubicBezTo>
                      <a:pt x="189" y="36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28"/>
              <p:cNvSpPr/>
              <p:nvPr/>
            </p:nvSpPr>
            <p:spPr>
              <a:xfrm>
                <a:off x="1399737" y="3304664"/>
                <a:ext cx="274255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0975" extrusionOk="0">
                    <a:moveTo>
                      <a:pt x="81" y="1"/>
                    </a:moveTo>
                    <a:cubicBezTo>
                      <a:pt x="36" y="1"/>
                      <a:pt x="0" y="37"/>
                      <a:pt x="0" y="73"/>
                    </a:cubicBezTo>
                    <a:cubicBezTo>
                      <a:pt x="0" y="109"/>
                      <a:pt x="36" y="154"/>
                      <a:pt x="81" y="154"/>
                    </a:cubicBezTo>
                    <a:lnTo>
                      <a:pt x="81" y="1457"/>
                    </a:lnTo>
                    <a:lnTo>
                      <a:pt x="1016" y="2320"/>
                    </a:lnTo>
                    <a:lnTo>
                      <a:pt x="1016" y="9923"/>
                    </a:lnTo>
                    <a:lnTo>
                      <a:pt x="2139" y="10974"/>
                    </a:lnTo>
                    <a:lnTo>
                      <a:pt x="2211" y="10974"/>
                    </a:lnTo>
                    <a:lnTo>
                      <a:pt x="1052" y="9923"/>
                    </a:lnTo>
                    <a:lnTo>
                      <a:pt x="1052" y="2320"/>
                    </a:lnTo>
                    <a:lnTo>
                      <a:pt x="153" y="1457"/>
                    </a:lnTo>
                    <a:lnTo>
                      <a:pt x="153" y="154"/>
                    </a:lnTo>
                    <a:lnTo>
                      <a:pt x="153" y="73"/>
                    </a:lnTo>
                    <a:cubicBezTo>
                      <a:pt x="153" y="37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28"/>
              <p:cNvSpPr/>
              <p:nvPr/>
            </p:nvSpPr>
            <p:spPr>
              <a:xfrm>
                <a:off x="4101866" y="3304664"/>
                <a:ext cx="283182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28"/>
              <p:cNvSpPr/>
              <p:nvPr/>
            </p:nvSpPr>
            <p:spPr>
              <a:xfrm>
                <a:off x="4046197" y="3930900"/>
                <a:ext cx="18970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5924" extrusionOk="0">
                    <a:moveTo>
                      <a:pt x="81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117" y="5923"/>
                    </a:lnTo>
                    <a:lnTo>
                      <a:pt x="117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28"/>
              <p:cNvSpPr/>
              <p:nvPr/>
            </p:nvSpPr>
            <p:spPr>
              <a:xfrm>
                <a:off x="2788121" y="3109764"/>
                <a:ext cx="134896" cy="1555608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2547" extrusionOk="0">
                    <a:moveTo>
                      <a:pt x="1016" y="0"/>
                    </a:moveTo>
                    <a:cubicBezTo>
                      <a:pt x="971" y="0"/>
                      <a:pt x="935" y="36"/>
                      <a:pt x="935" y="72"/>
                    </a:cubicBezTo>
                    <a:cubicBezTo>
                      <a:pt x="935" y="108"/>
                      <a:pt x="935" y="153"/>
                      <a:pt x="971" y="153"/>
                    </a:cubicBezTo>
                    <a:lnTo>
                      <a:pt x="971" y="6669"/>
                    </a:lnTo>
                    <a:lnTo>
                      <a:pt x="0" y="7567"/>
                    </a:lnTo>
                    <a:lnTo>
                      <a:pt x="0" y="12546"/>
                    </a:lnTo>
                    <a:lnTo>
                      <a:pt x="72" y="12546"/>
                    </a:lnTo>
                    <a:lnTo>
                      <a:pt x="72" y="7603"/>
                    </a:lnTo>
                    <a:lnTo>
                      <a:pt x="1052" y="6705"/>
                    </a:lnTo>
                    <a:lnTo>
                      <a:pt x="1052" y="153"/>
                    </a:lnTo>
                    <a:cubicBezTo>
                      <a:pt x="1088" y="153"/>
                      <a:pt x="1088" y="108"/>
                      <a:pt x="1088" y="72"/>
                    </a:cubicBezTo>
                    <a:cubicBezTo>
                      <a:pt x="1088" y="36"/>
                      <a:pt x="1052" y="0"/>
                      <a:pt x="10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28"/>
              <p:cNvSpPr/>
              <p:nvPr/>
            </p:nvSpPr>
            <p:spPr>
              <a:xfrm>
                <a:off x="1348407" y="2812206"/>
                <a:ext cx="269791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14947" extrusionOk="0">
                    <a:moveTo>
                      <a:pt x="82" y="1"/>
                    </a:moveTo>
                    <a:cubicBezTo>
                      <a:pt x="46" y="1"/>
                      <a:pt x="1" y="37"/>
                      <a:pt x="1" y="81"/>
                    </a:cubicBezTo>
                    <a:cubicBezTo>
                      <a:pt x="1" y="117"/>
                      <a:pt x="1" y="153"/>
                      <a:pt x="46" y="153"/>
                    </a:cubicBezTo>
                    <a:lnTo>
                      <a:pt x="46" y="5653"/>
                    </a:lnTo>
                    <a:lnTo>
                      <a:pt x="980" y="6480"/>
                    </a:lnTo>
                    <a:lnTo>
                      <a:pt x="980" y="13895"/>
                    </a:lnTo>
                    <a:lnTo>
                      <a:pt x="2104" y="14946"/>
                    </a:lnTo>
                    <a:lnTo>
                      <a:pt x="2176" y="14946"/>
                    </a:lnTo>
                    <a:lnTo>
                      <a:pt x="1052" y="13859"/>
                    </a:lnTo>
                    <a:lnTo>
                      <a:pt x="1052" y="6480"/>
                    </a:lnTo>
                    <a:lnTo>
                      <a:pt x="118" y="5618"/>
                    </a:lnTo>
                    <a:lnTo>
                      <a:pt x="118" y="153"/>
                    </a:lnTo>
                    <a:cubicBezTo>
                      <a:pt x="154" y="153"/>
                      <a:pt x="154" y="117"/>
                      <a:pt x="154" y="81"/>
                    </a:cubicBezTo>
                    <a:cubicBezTo>
                      <a:pt x="154" y="37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28"/>
              <p:cNvSpPr/>
              <p:nvPr/>
            </p:nvSpPr>
            <p:spPr>
              <a:xfrm>
                <a:off x="4617768" y="3309128"/>
                <a:ext cx="129440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28"/>
              <p:cNvSpPr/>
              <p:nvPr/>
            </p:nvSpPr>
            <p:spPr>
              <a:xfrm>
                <a:off x="5323862" y="3444021"/>
                <a:ext cx="134896" cy="1221352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9851" extrusionOk="0">
                    <a:moveTo>
                      <a:pt x="1007" y="0"/>
                    </a:moveTo>
                    <a:cubicBezTo>
                      <a:pt x="935" y="0"/>
                      <a:pt x="899" y="36"/>
                      <a:pt x="899" y="72"/>
                    </a:cubicBezTo>
                    <a:lnTo>
                      <a:pt x="935" y="108"/>
                    </a:lnTo>
                    <a:lnTo>
                      <a:pt x="0" y="935"/>
                    </a:lnTo>
                    <a:lnTo>
                      <a:pt x="0" y="9850"/>
                    </a:lnTo>
                    <a:lnTo>
                      <a:pt x="72" y="9850"/>
                    </a:lnTo>
                    <a:lnTo>
                      <a:pt x="72" y="935"/>
                    </a:lnTo>
                    <a:lnTo>
                      <a:pt x="971" y="153"/>
                    </a:lnTo>
                    <a:lnTo>
                      <a:pt x="1007" y="153"/>
                    </a:lnTo>
                    <a:cubicBezTo>
                      <a:pt x="1043" y="153"/>
                      <a:pt x="1088" y="108"/>
                      <a:pt x="1088" y="72"/>
                    </a:cubicBezTo>
                    <a:cubicBezTo>
                      <a:pt x="1088" y="36"/>
                      <a:pt x="1043" y="0"/>
                      <a:pt x="100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28"/>
              <p:cNvSpPr/>
              <p:nvPr/>
            </p:nvSpPr>
            <p:spPr>
              <a:xfrm>
                <a:off x="5002865" y="3230027"/>
                <a:ext cx="135020" cy="143534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1577" extrusionOk="0">
                    <a:moveTo>
                      <a:pt x="1016" y="1"/>
                    </a:moveTo>
                    <a:cubicBezTo>
                      <a:pt x="980" y="1"/>
                      <a:pt x="935" y="37"/>
                      <a:pt x="935" y="82"/>
                    </a:cubicBezTo>
                    <a:cubicBezTo>
                      <a:pt x="935" y="118"/>
                      <a:pt x="935" y="154"/>
                      <a:pt x="980" y="154"/>
                    </a:cubicBezTo>
                    <a:lnTo>
                      <a:pt x="980" y="5878"/>
                    </a:lnTo>
                    <a:lnTo>
                      <a:pt x="1" y="6777"/>
                    </a:lnTo>
                    <a:lnTo>
                      <a:pt x="1" y="11576"/>
                    </a:lnTo>
                    <a:lnTo>
                      <a:pt x="82" y="11576"/>
                    </a:lnTo>
                    <a:lnTo>
                      <a:pt x="82" y="6822"/>
                    </a:lnTo>
                    <a:lnTo>
                      <a:pt x="1052" y="5923"/>
                    </a:lnTo>
                    <a:lnTo>
                      <a:pt x="1052" y="154"/>
                    </a:lnTo>
                    <a:cubicBezTo>
                      <a:pt x="1088" y="154"/>
                      <a:pt x="1088" y="118"/>
                      <a:pt x="1088" y="82"/>
                    </a:cubicBezTo>
                    <a:cubicBezTo>
                      <a:pt x="1088" y="37"/>
                      <a:pt x="1052" y="1"/>
                      <a:pt x="101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28"/>
              <p:cNvSpPr/>
              <p:nvPr/>
            </p:nvSpPr>
            <p:spPr>
              <a:xfrm>
                <a:off x="5114328" y="4391123"/>
                <a:ext cx="111586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900" h="2212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72"/>
                    </a:cubicBezTo>
                    <a:cubicBezTo>
                      <a:pt x="0" y="108"/>
                      <a:pt x="36" y="153"/>
                      <a:pt x="81" y="153"/>
                    </a:cubicBezTo>
                    <a:lnTo>
                      <a:pt x="81" y="1537"/>
                    </a:lnTo>
                    <a:lnTo>
                      <a:pt x="791" y="2211"/>
                    </a:lnTo>
                    <a:lnTo>
                      <a:pt x="899" y="2211"/>
                    </a:lnTo>
                    <a:lnTo>
                      <a:pt x="153" y="1501"/>
                    </a:lnTo>
                    <a:lnTo>
                      <a:pt x="153" y="108"/>
                    </a:lnTo>
                    <a:lnTo>
                      <a:pt x="153" y="72"/>
                    </a:lnTo>
                    <a:cubicBezTo>
                      <a:pt x="153" y="36"/>
                      <a:pt x="153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28"/>
              <p:cNvSpPr/>
              <p:nvPr/>
            </p:nvSpPr>
            <p:spPr>
              <a:xfrm>
                <a:off x="5648083" y="4219531"/>
                <a:ext cx="19094" cy="44584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3596" extrusionOk="0">
                    <a:moveTo>
                      <a:pt x="81" y="0"/>
                    </a:moveTo>
                    <a:cubicBezTo>
                      <a:pt x="45" y="0"/>
                      <a:pt x="0" y="36"/>
                      <a:pt x="0" y="72"/>
                    </a:cubicBezTo>
                    <a:cubicBezTo>
                      <a:pt x="0" y="108"/>
                      <a:pt x="0" y="108"/>
                      <a:pt x="45" y="144"/>
                    </a:cubicBezTo>
                    <a:lnTo>
                      <a:pt x="45" y="3595"/>
                    </a:lnTo>
                    <a:lnTo>
                      <a:pt x="117" y="3595"/>
                    </a:lnTo>
                    <a:lnTo>
                      <a:pt x="117" y="144"/>
                    </a:lnTo>
                    <a:cubicBezTo>
                      <a:pt x="117" y="108"/>
                      <a:pt x="153" y="108"/>
                      <a:pt x="153" y="72"/>
                    </a:cubicBezTo>
                    <a:cubicBezTo>
                      <a:pt x="153" y="36"/>
                      <a:pt x="117" y="0"/>
                      <a:pt x="8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8"/>
              <p:cNvSpPr/>
              <p:nvPr/>
            </p:nvSpPr>
            <p:spPr>
              <a:xfrm>
                <a:off x="5992389" y="2812206"/>
                <a:ext cx="274255" cy="1853166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14947" extrusionOk="0">
                    <a:moveTo>
                      <a:pt x="2130" y="1"/>
                    </a:moveTo>
                    <a:cubicBezTo>
                      <a:pt x="2058" y="1"/>
                      <a:pt x="2023" y="37"/>
                      <a:pt x="2023" y="81"/>
                    </a:cubicBezTo>
                    <a:cubicBezTo>
                      <a:pt x="2023" y="117"/>
                      <a:pt x="2058" y="153"/>
                      <a:pt x="2094" y="153"/>
                    </a:cubicBezTo>
                    <a:lnTo>
                      <a:pt x="2094" y="5618"/>
                    </a:lnTo>
                    <a:lnTo>
                      <a:pt x="1160" y="6480"/>
                    </a:lnTo>
                    <a:lnTo>
                      <a:pt x="1160" y="13859"/>
                    </a:lnTo>
                    <a:lnTo>
                      <a:pt x="0" y="14946"/>
                    </a:lnTo>
                    <a:lnTo>
                      <a:pt x="72" y="14946"/>
                    </a:lnTo>
                    <a:lnTo>
                      <a:pt x="1232" y="13895"/>
                    </a:lnTo>
                    <a:lnTo>
                      <a:pt x="1232" y="6480"/>
                    </a:lnTo>
                    <a:lnTo>
                      <a:pt x="2130" y="5653"/>
                    </a:lnTo>
                    <a:lnTo>
                      <a:pt x="2130" y="153"/>
                    </a:lnTo>
                    <a:cubicBezTo>
                      <a:pt x="2166" y="153"/>
                      <a:pt x="2211" y="117"/>
                      <a:pt x="2211" y="81"/>
                    </a:cubicBezTo>
                    <a:cubicBezTo>
                      <a:pt x="2211" y="37"/>
                      <a:pt x="2166" y="1"/>
                      <a:pt x="21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28"/>
              <p:cNvSpPr/>
              <p:nvPr/>
            </p:nvSpPr>
            <p:spPr>
              <a:xfrm>
                <a:off x="5653662" y="2859071"/>
                <a:ext cx="380014" cy="1806301"/>
              </a:xfrm>
              <a:custGeom>
                <a:avLst/>
                <a:gdLst/>
                <a:ahLst/>
                <a:cxnLst/>
                <a:rect l="l" t="t" r="r" b="b"/>
                <a:pathLst>
                  <a:path w="3065" h="14569" extrusionOk="0">
                    <a:moveTo>
                      <a:pt x="971" y="0"/>
                    </a:moveTo>
                    <a:cubicBezTo>
                      <a:pt x="935" y="0"/>
                      <a:pt x="899" y="36"/>
                      <a:pt x="899" y="72"/>
                    </a:cubicBezTo>
                    <a:cubicBezTo>
                      <a:pt x="899" y="108"/>
                      <a:pt x="899" y="108"/>
                      <a:pt x="935" y="153"/>
                    </a:cubicBezTo>
                    <a:lnTo>
                      <a:pt x="935" y="3478"/>
                    </a:lnTo>
                    <a:lnTo>
                      <a:pt x="0" y="4341"/>
                    </a:lnTo>
                    <a:lnTo>
                      <a:pt x="0" y="7450"/>
                    </a:lnTo>
                    <a:lnTo>
                      <a:pt x="935" y="8313"/>
                    </a:lnTo>
                    <a:lnTo>
                      <a:pt x="935" y="14568"/>
                    </a:lnTo>
                    <a:lnTo>
                      <a:pt x="971" y="14568"/>
                    </a:lnTo>
                    <a:lnTo>
                      <a:pt x="971" y="13103"/>
                    </a:lnTo>
                    <a:lnTo>
                      <a:pt x="2130" y="12061"/>
                    </a:lnTo>
                    <a:lnTo>
                      <a:pt x="2130" y="8610"/>
                    </a:lnTo>
                    <a:lnTo>
                      <a:pt x="3065" y="7747"/>
                    </a:lnTo>
                    <a:lnTo>
                      <a:pt x="3065" y="4646"/>
                    </a:lnTo>
                    <a:lnTo>
                      <a:pt x="2130" y="3784"/>
                    </a:lnTo>
                    <a:lnTo>
                      <a:pt x="2130" y="413"/>
                    </a:lnTo>
                    <a:cubicBezTo>
                      <a:pt x="2166" y="413"/>
                      <a:pt x="2202" y="377"/>
                      <a:pt x="2202" y="377"/>
                    </a:cubicBezTo>
                    <a:cubicBezTo>
                      <a:pt x="2202" y="333"/>
                      <a:pt x="2166" y="297"/>
                      <a:pt x="2130" y="297"/>
                    </a:cubicBezTo>
                    <a:cubicBezTo>
                      <a:pt x="2058" y="297"/>
                      <a:pt x="2022" y="333"/>
                      <a:pt x="2022" y="377"/>
                    </a:cubicBezTo>
                    <a:cubicBezTo>
                      <a:pt x="2022" y="377"/>
                      <a:pt x="2058" y="413"/>
                      <a:pt x="2094" y="413"/>
                    </a:cubicBezTo>
                    <a:lnTo>
                      <a:pt x="2094" y="3820"/>
                    </a:lnTo>
                    <a:lnTo>
                      <a:pt x="3029" y="4646"/>
                    </a:lnTo>
                    <a:lnTo>
                      <a:pt x="3029" y="7747"/>
                    </a:lnTo>
                    <a:lnTo>
                      <a:pt x="2094" y="8574"/>
                    </a:lnTo>
                    <a:lnTo>
                      <a:pt x="2094" y="12016"/>
                    </a:lnTo>
                    <a:lnTo>
                      <a:pt x="971" y="13031"/>
                    </a:lnTo>
                    <a:lnTo>
                      <a:pt x="971" y="11836"/>
                    </a:lnTo>
                    <a:lnTo>
                      <a:pt x="1528" y="11342"/>
                    </a:lnTo>
                    <a:lnTo>
                      <a:pt x="1528" y="2849"/>
                    </a:lnTo>
                    <a:cubicBezTo>
                      <a:pt x="1573" y="2849"/>
                      <a:pt x="1573" y="2804"/>
                      <a:pt x="1573" y="2768"/>
                    </a:cubicBezTo>
                    <a:cubicBezTo>
                      <a:pt x="1573" y="2732"/>
                      <a:pt x="1573" y="2696"/>
                      <a:pt x="1492" y="2696"/>
                    </a:cubicBezTo>
                    <a:cubicBezTo>
                      <a:pt x="1456" y="2696"/>
                      <a:pt x="1420" y="2732"/>
                      <a:pt x="1420" y="2768"/>
                    </a:cubicBezTo>
                    <a:cubicBezTo>
                      <a:pt x="1420" y="2804"/>
                      <a:pt x="1456" y="2849"/>
                      <a:pt x="1492" y="2849"/>
                    </a:cubicBezTo>
                    <a:lnTo>
                      <a:pt x="1492" y="11306"/>
                    </a:lnTo>
                    <a:lnTo>
                      <a:pt x="971" y="11755"/>
                    </a:lnTo>
                    <a:lnTo>
                      <a:pt x="971" y="6327"/>
                    </a:lnTo>
                    <a:cubicBezTo>
                      <a:pt x="1007" y="6327"/>
                      <a:pt x="1043" y="6291"/>
                      <a:pt x="1043" y="6255"/>
                    </a:cubicBezTo>
                    <a:cubicBezTo>
                      <a:pt x="1043" y="6219"/>
                      <a:pt x="1007" y="6174"/>
                      <a:pt x="971" y="6174"/>
                    </a:cubicBezTo>
                    <a:cubicBezTo>
                      <a:pt x="935" y="6174"/>
                      <a:pt x="899" y="6219"/>
                      <a:pt x="899" y="6255"/>
                    </a:cubicBezTo>
                    <a:cubicBezTo>
                      <a:pt x="899" y="6291"/>
                      <a:pt x="899" y="6327"/>
                      <a:pt x="935" y="6327"/>
                    </a:cubicBezTo>
                    <a:lnTo>
                      <a:pt x="935" y="8241"/>
                    </a:lnTo>
                    <a:lnTo>
                      <a:pt x="72" y="7450"/>
                    </a:lnTo>
                    <a:lnTo>
                      <a:pt x="72" y="4377"/>
                    </a:lnTo>
                    <a:lnTo>
                      <a:pt x="971" y="3523"/>
                    </a:lnTo>
                    <a:lnTo>
                      <a:pt x="971" y="153"/>
                    </a:lnTo>
                    <a:cubicBezTo>
                      <a:pt x="1007" y="108"/>
                      <a:pt x="1043" y="108"/>
                      <a:pt x="1043" y="72"/>
                    </a:cubicBezTo>
                    <a:cubicBezTo>
                      <a:pt x="1043" y="36"/>
                      <a:pt x="1007" y="0"/>
                      <a:pt x="97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28"/>
              <p:cNvSpPr/>
              <p:nvPr/>
            </p:nvSpPr>
            <p:spPr>
              <a:xfrm>
                <a:off x="5480951" y="3949869"/>
                <a:ext cx="186225" cy="715503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5771" extrusionOk="0">
                    <a:moveTo>
                      <a:pt x="1429" y="0"/>
                    </a:moveTo>
                    <a:cubicBezTo>
                      <a:pt x="1393" y="0"/>
                      <a:pt x="1348" y="36"/>
                      <a:pt x="1348" y="72"/>
                    </a:cubicBezTo>
                    <a:cubicBezTo>
                      <a:pt x="1348" y="117"/>
                      <a:pt x="1348" y="117"/>
                      <a:pt x="1393" y="117"/>
                    </a:cubicBezTo>
                    <a:lnTo>
                      <a:pt x="1393" y="710"/>
                    </a:lnTo>
                    <a:lnTo>
                      <a:pt x="944" y="1124"/>
                    </a:lnTo>
                    <a:lnTo>
                      <a:pt x="944" y="4872"/>
                    </a:lnTo>
                    <a:lnTo>
                      <a:pt x="0" y="5689"/>
                    </a:lnTo>
                    <a:lnTo>
                      <a:pt x="0" y="5770"/>
                    </a:lnTo>
                    <a:lnTo>
                      <a:pt x="81" y="5770"/>
                    </a:lnTo>
                    <a:lnTo>
                      <a:pt x="81" y="5734"/>
                    </a:lnTo>
                    <a:lnTo>
                      <a:pt x="1016" y="4872"/>
                    </a:lnTo>
                    <a:lnTo>
                      <a:pt x="1016" y="1124"/>
                    </a:lnTo>
                    <a:lnTo>
                      <a:pt x="1465" y="710"/>
                    </a:lnTo>
                    <a:lnTo>
                      <a:pt x="1465" y="117"/>
                    </a:lnTo>
                    <a:cubicBezTo>
                      <a:pt x="1465" y="117"/>
                      <a:pt x="1501" y="117"/>
                      <a:pt x="1501" y="72"/>
                    </a:cubicBezTo>
                    <a:cubicBezTo>
                      <a:pt x="1501" y="36"/>
                      <a:pt x="1465" y="0"/>
                      <a:pt x="14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8"/>
              <p:cNvSpPr/>
              <p:nvPr/>
            </p:nvSpPr>
            <p:spPr>
              <a:xfrm>
                <a:off x="5430737" y="3248996"/>
                <a:ext cx="129440" cy="141637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1424" extrusionOk="0">
                    <a:moveTo>
                      <a:pt x="971" y="1"/>
                    </a:moveTo>
                    <a:cubicBezTo>
                      <a:pt x="900" y="1"/>
                      <a:pt x="855" y="36"/>
                      <a:pt x="855" y="72"/>
                    </a:cubicBezTo>
                    <a:cubicBezTo>
                      <a:pt x="855" y="108"/>
                      <a:pt x="900" y="153"/>
                      <a:pt x="936" y="153"/>
                    </a:cubicBezTo>
                    <a:lnTo>
                      <a:pt x="936" y="10300"/>
                    </a:lnTo>
                    <a:lnTo>
                      <a:pt x="1" y="11163"/>
                    </a:lnTo>
                    <a:lnTo>
                      <a:pt x="1" y="11423"/>
                    </a:lnTo>
                    <a:lnTo>
                      <a:pt x="73" y="11423"/>
                    </a:lnTo>
                    <a:lnTo>
                      <a:pt x="73" y="11163"/>
                    </a:lnTo>
                    <a:lnTo>
                      <a:pt x="971" y="10336"/>
                    </a:lnTo>
                    <a:lnTo>
                      <a:pt x="971" y="153"/>
                    </a:lnTo>
                    <a:cubicBezTo>
                      <a:pt x="1007" y="153"/>
                      <a:pt x="1043" y="108"/>
                      <a:pt x="1043" y="72"/>
                    </a:cubicBezTo>
                    <a:cubicBezTo>
                      <a:pt x="1043" y="36"/>
                      <a:pt x="1007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28"/>
              <p:cNvSpPr/>
              <p:nvPr/>
            </p:nvSpPr>
            <p:spPr>
              <a:xfrm>
                <a:off x="5703752" y="4391123"/>
                <a:ext cx="19094" cy="27424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212" extrusionOk="0">
                    <a:moveTo>
                      <a:pt x="82" y="0"/>
                    </a:moveTo>
                    <a:cubicBezTo>
                      <a:pt x="46" y="0"/>
                      <a:pt x="1" y="36"/>
                      <a:pt x="1" y="72"/>
                    </a:cubicBezTo>
                    <a:cubicBezTo>
                      <a:pt x="1" y="72"/>
                      <a:pt x="46" y="108"/>
                      <a:pt x="82" y="108"/>
                    </a:cubicBezTo>
                    <a:lnTo>
                      <a:pt x="82" y="2211"/>
                    </a:lnTo>
                    <a:lnTo>
                      <a:pt x="118" y="2211"/>
                    </a:lnTo>
                    <a:lnTo>
                      <a:pt x="118" y="108"/>
                    </a:lnTo>
                    <a:cubicBezTo>
                      <a:pt x="153" y="108"/>
                      <a:pt x="153" y="72"/>
                      <a:pt x="153" y="72"/>
                    </a:cubicBezTo>
                    <a:cubicBezTo>
                      <a:pt x="153" y="36"/>
                      <a:pt x="118" y="0"/>
                      <a:pt x="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28"/>
              <p:cNvSpPr/>
              <p:nvPr/>
            </p:nvSpPr>
            <p:spPr>
              <a:xfrm>
                <a:off x="4882600" y="3666817"/>
                <a:ext cx="134896" cy="99855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054" extrusionOk="0">
                    <a:moveTo>
                      <a:pt x="1007" y="1"/>
                    </a:moveTo>
                    <a:cubicBezTo>
                      <a:pt x="971" y="1"/>
                      <a:pt x="935" y="37"/>
                      <a:pt x="935" y="73"/>
                    </a:cubicBezTo>
                    <a:cubicBezTo>
                      <a:pt x="935" y="109"/>
                      <a:pt x="935" y="109"/>
                      <a:pt x="971" y="154"/>
                    </a:cubicBezTo>
                    <a:lnTo>
                      <a:pt x="971" y="2023"/>
                    </a:lnTo>
                    <a:lnTo>
                      <a:pt x="0" y="2886"/>
                    </a:lnTo>
                    <a:lnTo>
                      <a:pt x="0" y="8053"/>
                    </a:lnTo>
                    <a:lnTo>
                      <a:pt x="72" y="8053"/>
                    </a:lnTo>
                    <a:lnTo>
                      <a:pt x="72" y="2922"/>
                    </a:lnTo>
                    <a:lnTo>
                      <a:pt x="1052" y="2023"/>
                    </a:lnTo>
                    <a:lnTo>
                      <a:pt x="1052" y="154"/>
                    </a:lnTo>
                    <a:cubicBezTo>
                      <a:pt x="1088" y="109"/>
                      <a:pt x="1088" y="109"/>
                      <a:pt x="1088" y="73"/>
                    </a:cubicBezTo>
                    <a:cubicBezTo>
                      <a:pt x="1088" y="37"/>
                      <a:pt x="1052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8"/>
              <p:cNvSpPr/>
              <p:nvPr/>
            </p:nvSpPr>
            <p:spPr>
              <a:xfrm>
                <a:off x="4822343" y="3471793"/>
                <a:ext cx="135020" cy="119358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9627" extrusionOk="0">
                    <a:moveTo>
                      <a:pt x="1007" y="1"/>
                    </a:moveTo>
                    <a:cubicBezTo>
                      <a:pt x="971" y="1"/>
                      <a:pt x="935" y="1"/>
                      <a:pt x="935" y="73"/>
                    </a:cubicBezTo>
                    <a:cubicBezTo>
                      <a:pt x="935" y="73"/>
                      <a:pt x="935" y="109"/>
                      <a:pt x="971" y="109"/>
                    </a:cubicBezTo>
                    <a:lnTo>
                      <a:pt x="971" y="3407"/>
                    </a:lnTo>
                    <a:lnTo>
                      <a:pt x="1" y="4270"/>
                    </a:lnTo>
                    <a:lnTo>
                      <a:pt x="37" y="4306"/>
                    </a:lnTo>
                    <a:lnTo>
                      <a:pt x="1" y="4306"/>
                    </a:lnTo>
                    <a:lnTo>
                      <a:pt x="1" y="9626"/>
                    </a:lnTo>
                    <a:lnTo>
                      <a:pt x="73" y="9626"/>
                    </a:lnTo>
                    <a:lnTo>
                      <a:pt x="73" y="4306"/>
                    </a:lnTo>
                    <a:lnTo>
                      <a:pt x="1043" y="3407"/>
                    </a:lnTo>
                    <a:lnTo>
                      <a:pt x="1043" y="109"/>
                    </a:lnTo>
                    <a:cubicBezTo>
                      <a:pt x="1088" y="109"/>
                      <a:pt x="1088" y="73"/>
                      <a:pt x="1088" y="73"/>
                    </a:cubicBezTo>
                    <a:cubicBezTo>
                      <a:pt x="1088" y="1"/>
                      <a:pt x="1043" y="1"/>
                      <a:pt x="10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8"/>
              <p:cNvSpPr/>
              <p:nvPr/>
            </p:nvSpPr>
            <p:spPr>
              <a:xfrm>
                <a:off x="6725637" y="4024507"/>
                <a:ext cx="130432" cy="640866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5169" extrusionOk="0">
                    <a:moveTo>
                      <a:pt x="971" y="1"/>
                    </a:moveTo>
                    <a:cubicBezTo>
                      <a:pt x="935" y="1"/>
                      <a:pt x="899" y="37"/>
                      <a:pt x="899" y="73"/>
                    </a:cubicBezTo>
                    <a:lnTo>
                      <a:pt x="0" y="935"/>
                    </a:lnTo>
                    <a:lnTo>
                      <a:pt x="0" y="5168"/>
                    </a:lnTo>
                    <a:lnTo>
                      <a:pt x="36" y="5168"/>
                    </a:lnTo>
                    <a:lnTo>
                      <a:pt x="36" y="935"/>
                    </a:lnTo>
                    <a:lnTo>
                      <a:pt x="935" y="108"/>
                    </a:lnTo>
                    <a:lnTo>
                      <a:pt x="971" y="144"/>
                    </a:lnTo>
                    <a:cubicBezTo>
                      <a:pt x="1016" y="144"/>
                      <a:pt x="1052" y="108"/>
                      <a:pt x="1052" y="73"/>
                    </a:cubicBezTo>
                    <a:cubicBezTo>
                      <a:pt x="1052" y="37"/>
                      <a:pt x="1016" y="1"/>
                      <a:pt x="9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8"/>
              <p:cNvSpPr/>
              <p:nvPr/>
            </p:nvSpPr>
            <p:spPr>
              <a:xfrm>
                <a:off x="5941183" y="3304664"/>
                <a:ext cx="269667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0975" extrusionOk="0">
                    <a:moveTo>
                      <a:pt x="2094" y="1"/>
                    </a:moveTo>
                    <a:cubicBezTo>
                      <a:pt x="2058" y="1"/>
                      <a:pt x="2022" y="37"/>
                      <a:pt x="2022" y="73"/>
                    </a:cubicBezTo>
                    <a:cubicBezTo>
                      <a:pt x="2022" y="109"/>
                      <a:pt x="2022" y="109"/>
                      <a:pt x="2058" y="154"/>
                    </a:cubicBezTo>
                    <a:lnTo>
                      <a:pt x="2058" y="1457"/>
                    </a:lnTo>
                    <a:lnTo>
                      <a:pt x="1123" y="2320"/>
                    </a:lnTo>
                    <a:lnTo>
                      <a:pt x="1123" y="9923"/>
                    </a:lnTo>
                    <a:lnTo>
                      <a:pt x="0" y="10974"/>
                    </a:lnTo>
                    <a:lnTo>
                      <a:pt x="72" y="10974"/>
                    </a:lnTo>
                    <a:lnTo>
                      <a:pt x="1195" y="9923"/>
                    </a:lnTo>
                    <a:lnTo>
                      <a:pt x="1195" y="2320"/>
                    </a:lnTo>
                    <a:lnTo>
                      <a:pt x="2094" y="1457"/>
                    </a:lnTo>
                    <a:lnTo>
                      <a:pt x="2094" y="154"/>
                    </a:lnTo>
                    <a:cubicBezTo>
                      <a:pt x="2175" y="154"/>
                      <a:pt x="2175" y="109"/>
                      <a:pt x="2175" y="73"/>
                    </a:cubicBezTo>
                    <a:cubicBezTo>
                      <a:pt x="2175" y="37"/>
                      <a:pt x="2130" y="1"/>
                      <a:pt x="209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8"/>
              <p:cNvSpPr/>
              <p:nvPr/>
            </p:nvSpPr>
            <p:spPr>
              <a:xfrm>
                <a:off x="6414682" y="2640614"/>
                <a:ext cx="357821" cy="2024758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16331" extrusionOk="0">
                    <a:moveTo>
                      <a:pt x="2805" y="1"/>
                    </a:moveTo>
                    <a:cubicBezTo>
                      <a:pt x="2769" y="1"/>
                      <a:pt x="2733" y="36"/>
                      <a:pt x="2733" y="72"/>
                    </a:cubicBezTo>
                    <a:cubicBezTo>
                      <a:pt x="2733" y="117"/>
                      <a:pt x="2769" y="153"/>
                      <a:pt x="2769" y="153"/>
                    </a:cubicBezTo>
                    <a:lnTo>
                      <a:pt x="2769" y="2814"/>
                    </a:lnTo>
                    <a:lnTo>
                      <a:pt x="2319" y="3218"/>
                    </a:lnTo>
                    <a:lnTo>
                      <a:pt x="2319" y="4872"/>
                    </a:lnTo>
                    <a:lnTo>
                      <a:pt x="1421" y="5734"/>
                    </a:lnTo>
                    <a:lnTo>
                      <a:pt x="1421" y="8610"/>
                    </a:lnTo>
                    <a:lnTo>
                      <a:pt x="899" y="8125"/>
                    </a:lnTo>
                    <a:lnTo>
                      <a:pt x="899" y="5168"/>
                    </a:lnTo>
                    <a:lnTo>
                      <a:pt x="935" y="5132"/>
                    </a:lnTo>
                    <a:cubicBezTo>
                      <a:pt x="935" y="5096"/>
                      <a:pt x="899" y="5060"/>
                      <a:pt x="863" y="5060"/>
                    </a:cubicBezTo>
                    <a:cubicBezTo>
                      <a:pt x="827" y="5060"/>
                      <a:pt x="782" y="5096"/>
                      <a:pt x="782" y="5132"/>
                    </a:cubicBezTo>
                    <a:cubicBezTo>
                      <a:pt x="782" y="5132"/>
                      <a:pt x="782" y="5168"/>
                      <a:pt x="827" y="5168"/>
                    </a:cubicBezTo>
                    <a:lnTo>
                      <a:pt x="827" y="6031"/>
                    </a:lnTo>
                    <a:lnTo>
                      <a:pt x="37" y="5321"/>
                    </a:lnTo>
                    <a:lnTo>
                      <a:pt x="37" y="4872"/>
                    </a:lnTo>
                    <a:lnTo>
                      <a:pt x="827" y="4117"/>
                    </a:lnTo>
                    <a:lnTo>
                      <a:pt x="863" y="4162"/>
                    </a:lnTo>
                    <a:cubicBezTo>
                      <a:pt x="899" y="4162"/>
                      <a:pt x="935" y="4117"/>
                      <a:pt x="935" y="4081"/>
                    </a:cubicBezTo>
                    <a:cubicBezTo>
                      <a:pt x="935" y="4045"/>
                      <a:pt x="899" y="4009"/>
                      <a:pt x="863" y="4009"/>
                    </a:cubicBezTo>
                    <a:cubicBezTo>
                      <a:pt x="827" y="4009"/>
                      <a:pt x="782" y="4045"/>
                      <a:pt x="782" y="4081"/>
                    </a:cubicBezTo>
                    <a:lnTo>
                      <a:pt x="1" y="4836"/>
                    </a:lnTo>
                    <a:lnTo>
                      <a:pt x="1" y="5357"/>
                    </a:lnTo>
                    <a:lnTo>
                      <a:pt x="827" y="6103"/>
                    </a:lnTo>
                    <a:lnTo>
                      <a:pt x="827" y="8125"/>
                    </a:lnTo>
                    <a:lnTo>
                      <a:pt x="1421" y="8691"/>
                    </a:lnTo>
                    <a:lnTo>
                      <a:pt x="1421" y="16330"/>
                    </a:lnTo>
                    <a:lnTo>
                      <a:pt x="1457" y="16330"/>
                    </a:lnTo>
                    <a:lnTo>
                      <a:pt x="1457" y="5734"/>
                    </a:lnTo>
                    <a:lnTo>
                      <a:pt x="2400" y="4872"/>
                    </a:lnTo>
                    <a:lnTo>
                      <a:pt x="2400" y="3263"/>
                    </a:lnTo>
                    <a:lnTo>
                      <a:pt x="2850" y="2849"/>
                    </a:lnTo>
                    <a:lnTo>
                      <a:pt x="2850" y="153"/>
                    </a:lnTo>
                    <a:cubicBezTo>
                      <a:pt x="2886" y="153"/>
                      <a:pt x="2886" y="117"/>
                      <a:pt x="2886" y="72"/>
                    </a:cubicBezTo>
                    <a:cubicBezTo>
                      <a:pt x="2886" y="36"/>
                      <a:pt x="2850" y="1"/>
                      <a:pt x="28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8"/>
              <p:cNvSpPr/>
              <p:nvPr/>
            </p:nvSpPr>
            <p:spPr>
              <a:xfrm>
                <a:off x="6650874" y="3857378"/>
                <a:ext cx="117166" cy="807994"/>
              </a:xfrm>
              <a:custGeom>
                <a:avLst/>
                <a:gdLst/>
                <a:ahLst/>
                <a:cxnLst/>
                <a:rect l="l" t="t" r="r" b="b"/>
                <a:pathLst>
                  <a:path w="945" h="6517" extrusionOk="0">
                    <a:moveTo>
                      <a:pt x="82" y="1"/>
                    </a:moveTo>
                    <a:cubicBezTo>
                      <a:pt x="46" y="1"/>
                      <a:pt x="1" y="36"/>
                      <a:pt x="1" y="72"/>
                    </a:cubicBezTo>
                    <a:cubicBezTo>
                      <a:pt x="1" y="108"/>
                      <a:pt x="46" y="144"/>
                      <a:pt x="82" y="144"/>
                    </a:cubicBezTo>
                    <a:lnTo>
                      <a:pt x="118" y="144"/>
                    </a:lnTo>
                    <a:lnTo>
                      <a:pt x="900" y="863"/>
                    </a:lnTo>
                    <a:lnTo>
                      <a:pt x="900" y="1313"/>
                    </a:lnTo>
                    <a:lnTo>
                      <a:pt x="118" y="2023"/>
                    </a:lnTo>
                    <a:lnTo>
                      <a:pt x="118" y="1160"/>
                    </a:lnTo>
                    <a:cubicBezTo>
                      <a:pt x="154" y="1160"/>
                      <a:pt x="154" y="1160"/>
                      <a:pt x="154" y="1124"/>
                    </a:cubicBezTo>
                    <a:cubicBezTo>
                      <a:pt x="154" y="1088"/>
                      <a:pt x="118" y="1043"/>
                      <a:pt x="82" y="1043"/>
                    </a:cubicBezTo>
                    <a:cubicBezTo>
                      <a:pt x="46" y="1043"/>
                      <a:pt x="1" y="1088"/>
                      <a:pt x="1" y="1124"/>
                    </a:cubicBezTo>
                    <a:cubicBezTo>
                      <a:pt x="1" y="1160"/>
                      <a:pt x="1" y="1160"/>
                      <a:pt x="46" y="1160"/>
                    </a:cubicBezTo>
                    <a:lnTo>
                      <a:pt x="46" y="6516"/>
                    </a:lnTo>
                    <a:lnTo>
                      <a:pt x="118" y="6516"/>
                    </a:lnTo>
                    <a:lnTo>
                      <a:pt x="118" y="2095"/>
                    </a:lnTo>
                    <a:lnTo>
                      <a:pt x="945" y="1349"/>
                    </a:lnTo>
                    <a:lnTo>
                      <a:pt x="945" y="818"/>
                    </a:lnTo>
                    <a:lnTo>
                      <a:pt x="154" y="108"/>
                    </a:lnTo>
                    <a:lnTo>
                      <a:pt x="154" y="72"/>
                    </a:lnTo>
                    <a:cubicBezTo>
                      <a:pt x="154" y="36"/>
                      <a:pt x="118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28"/>
              <p:cNvSpPr/>
              <p:nvPr/>
            </p:nvSpPr>
            <p:spPr>
              <a:xfrm>
                <a:off x="5369489" y="2728642"/>
                <a:ext cx="134896" cy="1936731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5621" extrusionOk="0">
                    <a:moveTo>
                      <a:pt x="81" y="1"/>
                    </a:moveTo>
                    <a:cubicBezTo>
                      <a:pt x="45" y="1"/>
                      <a:pt x="1" y="36"/>
                      <a:pt x="1" y="81"/>
                    </a:cubicBezTo>
                    <a:cubicBezTo>
                      <a:pt x="1" y="117"/>
                      <a:pt x="45" y="117"/>
                      <a:pt x="81" y="153"/>
                    </a:cubicBezTo>
                    <a:lnTo>
                      <a:pt x="81" y="3523"/>
                    </a:lnTo>
                    <a:lnTo>
                      <a:pt x="980" y="4386"/>
                    </a:lnTo>
                    <a:lnTo>
                      <a:pt x="980" y="12133"/>
                    </a:lnTo>
                    <a:lnTo>
                      <a:pt x="81" y="12996"/>
                    </a:lnTo>
                    <a:lnTo>
                      <a:pt x="81" y="15620"/>
                    </a:lnTo>
                    <a:lnTo>
                      <a:pt x="117" y="15620"/>
                    </a:lnTo>
                    <a:lnTo>
                      <a:pt x="117" y="15171"/>
                    </a:lnTo>
                    <a:lnTo>
                      <a:pt x="1052" y="14308"/>
                    </a:lnTo>
                    <a:lnTo>
                      <a:pt x="1052" y="13032"/>
                    </a:lnTo>
                    <a:cubicBezTo>
                      <a:pt x="1088" y="13032"/>
                      <a:pt x="1088" y="12996"/>
                      <a:pt x="1088" y="12960"/>
                    </a:cubicBezTo>
                    <a:cubicBezTo>
                      <a:pt x="1088" y="12924"/>
                      <a:pt x="1052" y="12888"/>
                      <a:pt x="1016" y="12888"/>
                    </a:cubicBezTo>
                    <a:cubicBezTo>
                      <a:pt x="980" y="12888"/>
                      <a:pt x="944" y="12924"/>
                      <a:pt x="944" y="12960"/>
                    </a:cubicBezTo>
                    <a:cubicBezTo>
                      <a:pt x="944" y="12996"/>
                      <a:pt x="980" y="13032"/>
                      <a:pt x="980" y="13032"/>
                    </a:cubicBezTo>
                    <a:lnTo>
                      <a:pt x="980" y="14308"/>
                    </a:lnTo>
                    <a:lnTo>
                      <a:pt x="117" y="15090"/>
                    </a:lnTo>
                    <a:lnTo>
                      <a:pt x="117" y="12996"/>
                    </a:lnTo>
                    <a:lnTo>
                      <a:pt x="1052" y="12133"/>
                    </a:lnTo>
                    <a:lnTo>
                      <a:pt x="1052" y="4350"/>
                    </a:lnTo>
                    <a:lnTo>
                      <a:pt x="117" y="3523"/>
                    </a:lnTo>
                    <a:lnTo>
                      <a:pt x="117" y="153"/>
                    </a:lnTo>
                    <a:cubicBezTo>
                      <a:pt x="153" y="117"/>
                      <a:pt x="189" y="117"/>
                      <a:pt x="189" y="81"/>
                    </a:cubicBezTo>
                    <a:cubicBezTo>
                      <a:pt x="189" y="36"/>
                      <a:pt x="153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28"/>
              <p:cNvSpPr/>
              <p:nvPr/>
            </p:nvSpPr>
            <p:spPr>
              <a:xfrm>
                <a:off x="6256477" y="3304664"/>
                <a:ext cx="283182" cy="136070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10975" extrusionOk="0">
                    <a:moveTo>
                      <a:pt x="710" y="1"/>
                    </a:moveTo>
                    <a:cubicBezTo>
                      <a:pt x="638" y="1"/>
                      <a:pt x="638" y="1"/>
                      <a:pt x="638" y="37"/>
                    </a:cubicBezTo>
                    <a:cubicBezTo>
                      <a:pt x="638" y="109"/>
                      <a:pt x="638" y="109"/>
                      <a:pt x="710" y="109"/>
                    </a:cubicBezTo>
                    <a:lnTo>
                      <a:pt x="755" y="109"/>
                    </a:lnTo>
                    <a:lnTo>
                      <a:pt x="1609" y="936"/>
                    </a:lnTo>
                    <a:lnTo>
                      <a:pt x="1609" y="8422"/>
                    </a:lnTo>
                    <a:lnTo>
                      <a:pt x="117" y="9815"/>
                    </a:lnTo>
                    <a:lnTo>
                      <a:pt x="117" y="9321"/>
                    </a:lnTo>
                    <a:lnTo>
                      <a:pt x="1277" y="8242"/>
                    </a:lnTo>
                    <a:lnTo>
                      <a:pt x="1277" y="1277"/>
                    </a:lnTo>
                    <a:cubicBezTo>
                      <a:pt x="1313" y="1277"/>
                      <a:pt x="1348" y="1232"/>
                      <a:pt x="1348" y="1232"/>
                    </a:cubicBezTo>
                    <a:cubicBezTo>
                      <a:pt x="1348" y="1196"/>
                      <a:pt x="1313" y="1160"/>
                      <a:pt x="1277" y="1160"/>
                    </a:cubicBezTo>
                    <a:cubicBezTo>
                      <a:pt x="1205" y="1160"/>
                      <a:pt x="1160" y="1196"/>
                      <a:pt x="1160" y="1232"/>
                    </a:cubicBezTo>
                    <a:cubicBezTo>
                      <a:pt x="1160" y="1232"/>
                      <a:pt x="1205" y="1277"/>
                      <a:pt x="1241" y="1277"/>
                    </a:cubicBezTo>
                    <a:lnTo>
                      <a:pt x="1241" y="8242"/>
                    </a:lnTo>
                    <a:lnTo>
                      <a:pt x="117" y="9249"/>
                    </a:lnTo>
                    <a:lnTo>
                      <a:pt x="117" y="7523"/>
                    </a:lnTo>
                    <a:cubicBezTo>
                      <a:pt x="153" y="7487"/>
                      <a:pt x="153" y="7487"/>
                      <a:pt x="153" y="7451"/>
                    </a:cubicBezTo>
                    <a:cubicBezTo>
                      <a:pt x="153" y="7415"/>
                      <a:pt x="153" y="7379"/>
                      <a:pt x="81" y="7379"/>
                    </a:cubicBezTo>
                    <a:cubicBezTo>
                      <a:pt x="36" y="7379"/>
                      <a:pt x="0" y="7415"/>
                      <a:pt x="0" y="7451"/>
                    </a:cubicBezTo>
                    <a:cubicBezTo>
                      <a:pt x="0" y="7487"/>
                      <a:pt x="36" y="7487"/>
                      <a:pt x="81" y="7523"/>
                    </a:cubicBezTo>
                    <a:lnTo>
                      <a:pt x="81" y="10974"/>
                    </a:lnTo>
                    <a:lnTo>
                      <a:pt x="117" y="10974"/>
                    </a:lnTo>
                    <a:lnTo>
                      <a:pt x="117" y="9887"/>
                    </a:lnTo>
                    <a:lnTo>
                      <a:pt x="2247" y="7937"/>
                    </a:lnTo>
                    <a:lnTo>
                      <a:pt x="2247" y="5133"/>
                    </a:lnTo>
                    <a:cubicBezTo>
                      <a:pt x="2247" y="5133"/>
                      <a:pt x="2283" y="5097"/>
                      <a:pt x="2283" y="5052"/>
                    </a:cubicBezTo>
                    <a:cubicBezTo>
                      <a:pt x="2283" y="5016"/>
                      <a:pt x="2247" y="5016"/>
                      <a:pt x="2211" y="5016"/>
                    </a:cubicBezTo>
                    <a:cubicBezTo>
                      <a:pt x="2175" y="5016"/>
                      <a:pt x="2139" y="5016"/>
                      <a:pt x="2139" y="5052"/>
                    </a:cubicBezTo>
                    <a:cubicBezTo>
                      <a:pt x="2139" y="5097"/>
                      <a:pt x="2139" y="5133"/>
                      <a:pt x="2175" y="5133"/>
                    </a:cubicBezTo>
                    <a:lnTo>
                      <a:pt x="2175" y="7901"/>
                    </a:lnTo>
                    <a:lnTo>
                      <a:pt x="1690" y="8350"/>
                    </a:lnTo>
                    <a:lnTo>
                      <a:pt x="1690" y="936"/>
                    </a:lnTo>
                    <a:lnTo>
                      <a:pt x="791" y="73"/>
                    </a:lnTo>
                    <a:lnTo>
                      <a:pt x="791" y="37"/>
                    </a:lnTo>
                    <a:cubicBezTo>
                      <a:pt x="791" y="1"/>
                      <a:pt x="755" y="1"/>
                      <a:pt x="7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28"/>
              <p:cNvSpPr/>
              <p:nvPr/>
            </p:nvSpPr>
            <p:spPr>
              <a:xfrm>
                <a:off x="6200808" y="3930900"/>
                <a:ext cx="18970" cy="73447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5924" extrusionOk="0">
                    <a:moveTo>
                      <a:pt x="81" y="1"/>
                    </a:moveTo>
                    <a:cubicBezTo>
                      <a:pt x="36" y="1"/>
                      <a:pt x="0" y="46"/>
                      <a:pt x="0" y="82"/>
                    </a:cubicBezTo>
                    <a:cubicBezTo>
                      <a:pt x="0" y="118"/>
                      <a:pt x="0" y="153"/>
                      <a:pt x="36" y="153"/>
                    </a:cubicBezTo>
                    <a:lnTo>
                      <a:pt x="36" y="5923"/>
                    </a:lnTo>
                    <a:lnTo>
                      <a:pt x="117" y="5923"/>
                    </a:lnTo>
                    <a:lnTo>
                      <a:pt x="117" y="153"/>
                    </a:lnTo>
                    <a:cubicBezTo>
                      <a:pt x="117" y="153"/>
                      <a:pt x="153" y="118"/>
                      <a:pt x="153" y="82"/>
                    </a:cubicBezTo>
                    <a:cubicBezTo>
                      <a:pt x="153" y="46"/>
                      <a:pt x="117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28"/>
              <p:cNvSpPr/>
              <p:nvPr/>
            </p:nvSpPr>
            <p:spPr>
              <a:xfrm>
                <a:off x="4942732" y="3109764"/>
                <a:ext cx="134896" cy="1555608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2547" extrusionOk="0">
                    <a:moveTo>
                      <a:pt x="1016" y="0"/>
                    </a:moveTo>
                    <a:cubicBezTo>
                      <a:pt x="971" y="0"/>
                      <a:pt x="935" y="36"/>
                      <a:pt x="935" y="72"/>
                    </a:cubicBezTo>
                    <a:cubicBezTo>
                      <a:pt x="935" y="108"/>
                      <a:pt x="935" y="153"/>
                      <a:pt x="971" y="153"/>
                    </a:cubicBezTo>
                    <a:lnTo>
                      <a:pt x="971" y="6669"/>
                    </a:lnTo>
                    <a:lnTo>
                      <a:pt x="0" y="7567"/>
                    </a:lnTo>
                    <a:lnTo>
                      <a:pt x="0" y="12546"/>
                    </a:lnTo>
                    <a:lnTo>
                      <a:pt x="72" y="12546"/>
                    </a:lnTo>
                    <a:lnTo>
                      <a:pt x="72" y="7603"/>
                    </a:lnTo>
                    <a:lnTo>
                      <a:pt x="1052" y="6705"/>
                    </a:lnTo>
                    <a:lnTo>
                      <a:pt x="1052" y="153"/>
                    </a:lnTo>
                    <a:cubicBezTo>
                      <a:pt x="1088" y="153"/>
                      <a:pt x="1088" y="108"/>
                      <a:pt x="1088" y="72"/>
                    </a:cubicBezTo>
                    <a:cubicBezTo>
                      <a:pt x="1088" y="36"/>
                      <a:pt x="1052" y="0"/>
                      <a:pt x="10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28"/>
              <p:cNvSpPr/>
              <p:nvPr/>
            </p:nvSpPr>
            <p:spPr>
              <a:xfrm>
                <a:off x="6772379" y="3309128"/>
                <a:ext cx="129440" cy="1356245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0939" extrusionOk="0">
                    <a:moveTo>
                      <a:pt x="72" y="1"/>
                    </a:moveTo>
                    <a:cubicBezTo>
                      <a:pt x="36" y="1"/>
                      <a:pt x="1" y="37"/>
                      <a:pt x="1" y="73"/>
                    </a:cubicBezTo>
                    <a:cubicBezTo>
                      <a:pt x="1" y="118"/>
                      <a:pt x="36" y="118"/>
                      <a:pt x="36" y="154"/>
                    </a:cubicBezTo>
                    <a:lnTo>
                      <a:pt x="36" y="3524"/>
                    </a:lnTo>
                    <a:lnTo>
                      <a:pt x="971" y="4387"/>
                    </a:lnTo>
                    <a:lnTo>
                      <a:pt x="971" y="7451"/>
                    </a:lnTo>
                    <a:lnTo>
                      <a:pt x="36" y="8314"/>
                    </a:lnTo>
                    <a:lnTo>
                      <a:pt x="36" y="10938"/>
                    </a:lnTo>
                    <a:lnTo>
                      <a:pt x="108" y="10938"/>
                    </a:lnTo>
                    <a:lnTo>
                      <a:pt x="108" y="8314"/>
                    </a:lnTo>
                    <a:lnTo>
                      <a:pt x="1043" y="7451"/>
                    </a:lnTo>
                    <a:lnTo>
                      <a:pt x="1043" y="4342"/>
                    </a:lnTo>
                    <a:lnTo>
                      <a:pt x="108" y="3488"/>
                    </a:lnTo>
                    <a:lnTo>
                      <a:pt x="108" y="154"/>
                    </a:lnTo>
                    <a:cubicBezTo>
                      <a:pt x="144" y="118"/>
                      <a:pt x="144" y="118"/>
                      <a:pt x="144" y="73"/>
                    </a:cubicBezTo>
                    <a:cubicBezTo>
                      <a:pt x="144" y="37"/>
                      <a:pt x="108" y="1"/>
                      <a:pt x="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2"/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5" name="Google Shape;1395;p28"/>
            <p:cNvGrpSpPr/>
            <p:nvPr/>
          </p:nvGrpSpPr>
          <p:grpSpPr>
            <a:xfrm>
              <a:off x="280008" y="198770"/>
              <a:ext cx="1244764" cy="4753836"/>
              <a:chOff x="7741233" y="198770"/>
              <a:chExt cx="1244764" cy="4753836"/>
            </a:xfrm>
          </p:grpSpPr>
          <p:grpSp>
            <p:nvGrpSpPr>
              <p:cNvPr id="1396" name="Google Shape;1396;p28"/>
              <p:cNvGrpSpPr/>
              <p:nvPr/>
            </p:nvGrpSpPr>
            <p:grpSpPr>
              <a:xfrm>
                <a:off x="7741233" y="1337670"/>
                <a:ext cx="132911" cy="199379"/>
                <a:chOff x="2778349" y="5640986"/>
                <a:chExt cx="508847" cy="763610"/>
              </a:xfrm>
            </p:grpSpPr>
            <p:sp>
              <p:nvSpPr>
                <p:cNvPr id="1397" name="Google Shape;1397;p28"/>
                <p:cNvSpPr/>
                <p:nvPr/>
              </p:nvSpPr>
              <p:spPr>
                <a:xfrm>
                  <a:off x="2832095" y="5640986"/>
                  <a:ext cx="401355" cy="310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59" h="12424" extrusionOk="0">
                      <a:moveTo>
                        <a:pt x="8075" y="1"/>
                      </a:moveTo>
                      <a:cubicBezTo>
                        <a:pt x="7989" y="1"/>
                        <a:pt x="7902" y="2"/>
                        <a:pt x="7816" y="5"/>
                      </a:cubicBezTo>
                      <a:cubicBezTo>
                        <a:pt x="3426" y="165"/>
                        <a:pt x="1" y="3805"/>
                        <a:pt x="1" y="8194"/>
                      </a:cubicBezTo>
                      <a:lnTo>
                        <a:pt x="1" y="12423"/>
                      </a:lnTo>
                      <a:lnTo>
                        <a:pt x="2980" y="12423"/>
                      </a:lnTo>
                      <a:lnTo>
                        <a:pt x="2980" y="8194"/>
                      </a:lnTo>
                      <a:cubicBezTo>
                        <a:pt x="2980" y="5398"/>
                        <a:pt x="5217" y="2983"/>
                        <a:pt x="7981" y="2983"/>
                      </a:cubicBezTo>
                      <a:cubicBezTo>
                        <a:pt x="8021" y="2983"/>
                        <a:pt x="8061" y="2983"/>
                        <a:pt x="8101" y="2984"/>
                      </a:cubicBezTo>
                      <a:cubicBezTo>
                        <a:pt x="10777" y="3056"/>
                        <a:pt x="12936" y="5143"/>
                        <a:pt x="13097" y="7748"/>
                      </a:cubicBezTo>
                      <a:cubicBezTo>
                        <a:pt x="13097" y="7891"/>
                        <a:pt x="13168" y="8034"/>
                        <a:pt x="13311" y="8034"/>
                      </a:cubicBezTo>
                      <a:lnTo>
                        <a:pt x="15773" y="8034"/>
                      </a:lnTo>
                      <a:cubicBezTo>
                        <a:pt x="15916" y="8034"/>
                        <a:pt x="16059" y="7891"/>
                        <a:pt x="16059" y="7748"/>
                      </a:cubicBezTo>
                      <a:cubicBezTo>
                        <a:pt x="15919" y="3446"/>
                        <a:pt x="12350" y="1"/>
                        <a:pt x="80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8" name="Google Shape;1398;p28"/>
                <p:cNvSpPr/>
                <p:nvPr/>
              </p:nvSpPr>
              <p:spPr>
                <a:xfrm>
                  <a:off x="2778349" y="5951507"/>
                  <a:ext cx="508847" cy="453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60" h="18129" extrusionOk="0">
                      <a:moveTo>
                        <a:pt x="10171" y="5353"/>
                      </a:moveTo>
                      <a:cubicBezTo>
                        <a:pt x="11367" y="5353"/>
                        <a:pt x="12330" y="6316"/>
                        <a:pt x="12330" y="7423"/>
                      </a:cubicBezTo>
                      <a:cubicBezTo>
                        <a:pt x="12330" y="8243"/>
                        <a:pt x="11884" y="8921"/>
                        <a:pt x="11295" y="9296"/>
                      </a:cubicBezTo>
                      <a:lnTo>
                        <a:pt x="11295" y="11741"/>
                      </a:lnTo>
                      <a:cubicBezTo>
                        <a:pt x="11295" y="12329"/>
                        <a:pt x="10778" y="12775"/>
                        <a:pt x="10171" y="12775"/>
                      </a:cubicBezTo>
                      <a:cubicBezTo>
                        <a:pt x="9582" y="12775"/>
                        <a:pt x="9136" y="12329"/>
                        <a:pt x="9136" y="11741"/>
                      </a:cubicBezTo>
                      <a:lnTo>
                        <a:pt x="9136" y="9296"/>
                      </a:lnTo>
                      <a:cubicBezTo>
                        <a:pt x="8476" y="8921"/>
                        <a:pt x="8101" y="8243"/>
                        <a:pt x="8101" y="7423"/>
                      </a:cubicBezTo>
                      <a:cubicBezTo>
                        <a:pt x="8101" y="6316"/>
                        <a:pt x="8993" y="5353"/>
                        <a:pt x="10171" y="5353"/>
                      </a:cubicBezTo>
                      <a:close/>
                      <a:moveTo>
                        <a:pt x="1410" y="0"/>
                      </a:moveTo>
                      <a:cubicBezTo>
                        <a:pt x="590" y="0"/>
                        <a:pt x="1" y="589"/>
                        <a:pt x="1" y="1338"/>
                      </a:cubicBezTo>
                      <a:lnTo>
                        <a:pt x="1" y="16790"/>
                      </a:lnTo>
                      <a:cubicBezTo>
                        <a:pt x="1" y="17539"/>
                        <a:pt x="590" y="18128"/>
                        <a:pt x="1410" y="18128"/>
                      </a:cubicBezTo>
                      <a:lnTo>
                        <a:pt x="18950" y="18128"/>
                      </a:lnTo>
                      <a:cubicBezTo>
                        <a:pt x="19770" y="18128"/>
                        <a:pt x="20359" y="17539"/>
                        <a:pt x="20359" y="16790"/>
                      </a:cubicBezTo>
                      <a:lnTo>
                        <a:pt x="20359" y="1338"/>
                      </a:lnTo>
                      <a:cubicBezTo>
                        <a:pt x="20359" y="589"/>
                        <a:pt x="19770" y="0"/>
                        <a:pt x="18950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99" name="Google Shape;1399;p28"/>
              <p:cNvGrpSpPr/>
              <p:nvPr/>
            </p:nvGrpSpPr>
            <p:grpSpPr>
              <a:xfrm>
                <a:off x="8802252" y="4676943"/>
                <a:ext cx="183745" cy="275663"/>
                <a:chOff x="2778349" y="5640986"/>
                <a:chExt cx="508847" cy="763610"/>
              </a:xfrm>
            </p:grpSpPr>
            <p:sp>
              <p:nvSpPr>
                <p:cNvPr id="1400" name="Google Shape;1400;p28"/>
                <p:cNvSpPr/>
                <p:nvPr/>
              </p:nvSpPr>
              <p:spPr>
                <a:xfrm>
                  <a:off x="2832095" y="5640986"/>
                  <a:ext cx="401355" cy="310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59" h="12424" extrusionOk="0">
                      <a:moveTo>
                        <a:pt x="8075" y="1"/>
                      </a:moveTo>
                      <a:cubicBezTo>
                        <a:pt x="7989" y="1"/>
                        <a:pt x="7902" y="2"/>
                        <a:pt x="7816" y="5"/>
                      </a:cubicBezTo>
                      <a:cubicBezTo>
                        <a:pt x="3426" y="165"/>
                        <a:pt x="1" y="3805"/>
                        <a:pt x="1" y="8194"/>
                      </a:cubicBezTo>
                      <a:lnTo>
                        <a:pt x="1" y="12423"/>
                      </a:lnTo>
                      <a:lnTo>
                        <a:pt x="2980" y="12423"/>
                      </a:lnTo>
                      <a:lnTo>
                        <a:pt x="2980" y="8194"/>
                      </a:lnTo>
                      <a:cubicBezTo>
                        <a:pt x="2980" y="5398"/>
                        <a:pt x="5217" y="2983"/>
                        <a:pt x="7981" y="2983"/>
                      </a:cubicBezTo>
                      <a:cubicBezTo>
                        <a:pt x="8021" y="2983"/>
                        <a:pt x="8061" y="2983"/>
                        <a:pt x="8101" y="2984"/>
                      </a:cubicBezTo>
                      <a:cubicBezTo>
                        <a:pt x="10777" y="3056"/>
                        <a:pt x="12936" y="5143"/>
                        <a:pt x="13097" y="7748"/>
                      </a:cubicBezTo>
                      <a:cubicBezTo>
                        <a:pt x="13097" y="7891"/>
                        <a:pt x="13168" y="8034"/>
                        <a:pt x="13311" y="8034"/>
                      </a:cubicBezTo>
                      <a:lnTo>
                        <a:pt x="15773" y="8034"/>
                      </a:lnTo>
                      <a:cubicBezTo>
                        <a:pt x="15916" y="8034"/>
                        <a:pt x="16059" y="7891"/>
                        <a:pt x="16059" y="7748"/>
                      </a:cubicBezTo>
                      <a:cubicBezTo>
                        <a:pt x="15919" y="3446"/>
                        <a:pt x="12350" y="1"/>
                        <a:pt x="80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1" name="Google Shape;1401;p28"/>
                <p:cNvSpPr/>
                <p:nvPr/>
              </p:nvSpPr>
              <p:spPr>
                <a:xfrm>
                  <a:off x="2778349" y="5951507"/>
                  <a:ext cx="508847" cy="453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60" h="18129" extrusionOk="0">
                      <a:moveTo>
                        <a:pt x="10171" y="5353"/>
                      </a:moveTo>
                      <a:cubicBezTo>
                        <a:pt x="11367" y="5353"/>
                        <a:pt x="12330" y="6316"/>
                        <a:pt x="12330" y="7423"/>
                      </a:cubicBezTo>
                      <a:cubicBezTo>
                        <a:pt x="12330" y="8243"/>
                        <a:pt x="11884" y="8921"/>
                        <a:pt x="11295" y="9296"/>
                      </a:cubicBezTo>
                      <a:lnTo>
                        <a:pt x="11295" y="11741"/>
                      </a:lnTo>
                      <a:cubicBezTo>
                        <a:pt x="11295" y="12329"/>
                        <a:pt x="10778" y="12775"/>
                        <a:pt x="10171" y="12775"/>
                      </a:cubicBezTo>
                      <a:cubicBezTo>
                        <a:pt x="9582" y="12775"/>
                        <a:pt x="9136" y="12329"/>
                        <a:pt x="9136" y="11741"/>
                      </a:cubicBezTo>
                      <a:lnTo>
                        <a:pt x="9136" y="9296"/>
                      </a:lnTo>
                      <a:cubicBezTo>
                        <a:pt x="8476" y="8921"/>
                        <a:pt x="8101" y="8243"/>
                        <a:pt x="8101" y="7423"/>
                      </a:cubicBezTo>
                      <a:cubicBezTo>
                        <a:pt x="8101" y="6316"/>
                        <a:pt x="8993" y="5353"/>
                        <a:pt x="10171" y="5353"/>
                      </a:cubicBezTo>
                      <a:close/>
                      <a:moveTo>
                        <a:pt x="1410" y="0"/>
                      </a:moveTo>
                      <a:cubicBezTo>
                        <a:pt x="590" y="0"/>
                        <a:pt x="1" y="589"/>
                        <a:pt x="1" y="1338"/>
                      </a:cubicBezTo>
                      <a:lnTo>
                        <a:pt x="1" y="16790"/>
                      </a:lnTo>
                      <a:cubicBezTo>
                        <a:pt x="1" y="17539"/>
                        <a:pt x="590" y="18128"/>
                        <a:pt x="1410" y="18128"/>
                      </a:cubicBezTo>
                      <a:lnTo>
                        <a:pt x="18950" y="18128"/>
                      </a:lnTo>
                      <a:cubicBezTo>
                        <a:pt x="19770" y="18128"/>
                        <a:pt x="20359" y="17539"/>
                        <a:pt x="20359" y="16790"/>
                      </a:cubicBezTo>
                      <a:lnTo>
                        <a:pt x="20359" y="1338"/>
                      </a:lnTo>
                      <a:cubicBezTo>
                        <a:pt x="20359" y="589"/>
                        <a:pt x="19770" y="0"/>
                        <a:pt x="18950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02" name="Google Shape;1402;p28"/>
              <p:cNvGrpSpPr/>
              <p:nvPr/>
            </p:nvGrpSpPr>
            <p:grpSpPr>
              <a:xfrm>
                <a:off x="8802246" y="198770"/>
                <a:ext cx="132911" cy="199379"/>
                <a:chOff x="2778349" y="5640986"/>
                <a:chExt cx="508847" cy="763610"/>
              </a:xfrm>
            </p:grpSpPr>
            <p:sp>
              <p:nvSpPr>
                <p:cNvPr id="1403" name="Google Shape;1403;p28"/>
                <p:cNvSpPr/>
                <p:nvPr/>
              </p:nvSpPr>
              <p:spPr>
                <a:xfrm>
                  <a:off x="2832095" y="5640986"/>
                  <a:ext cx="401355" cy="310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59" h="12424" extrusionOk="0">
                      <a:moveTo>
                        <a:pt x="8075" y="1"/>
                      </a:moveTo>
                      <a:cubicBezTo>
                        <a:pt x="7989" y="1"/>
                        <a:pt x="7902" y="2"/>
                        <a:pt x="7816" y="5"/>
                      </a:cubicBezTo>
                      <a:cubicBezTo>
                        <a:pt x="3426" y="165"/>
                        <a:pt x="1" y="3805"/>
                        <a:pt x="1" y="8194"/>
                      </a:cubicBezTo>
                      <a:lnTo>
                        <a:pt x="1" y="12423"/>
                      </a:lnTo>
                      <a:lnTo>
                        <a:pt x="2980" y="12423"/>
                      </a:lnTo>
                      <a:lnTo>
                        <a:pt x="2980" y="8194"/>
                      </a:lnTo>
                      <a:cubicBezTo>
                        <a:pt x="2980" y="5398"/>
                        <a:pt x="5217" y="2983"/>
                        <a:pt x="7981" y="2983"/>
                      </a:cubicBezTo>
                      <a:cubicBezTo>
                        <a:pt x="8021" y="2983"/>
                        <a:pt x="8061" y="2983"/>
                        <a:pt x="8101" y="2984"/>
                      </a:cubicBezTo>
                      <a:cubicBezTo>
                        <a:pt x="10777" y="3056"/>
                        <a:pt x="12936" y="5143"/>
                        <a:pt x="13097" y="7748"/>
                      </a:cubicBezTo>
                      <a:cubicBezTo>
                        <a:pt x="13097" y="7891"/>
                        <a:pt x="13168" y="8034"/>
                        <a:pt x="13311" y="8034"/>
                      </a:cubicBezTo>
                      <a:lnTo>
                        <a:pt x="15773" y="8034"/>
                      </a:lnTo>
                      <a:cubicBezTo>
                        <a:pt x="15916" y="8034"/>
                        <a:pt x="16059" y="7891"/>
                        <a:pt x="16059" y="7748"/>
                      </a:cubicBezTo>
                      <a:cubicBezTo>
                        <a:pt x="15919" y="3446"/>
                        <a:pt x="12350" y="1"/>
                        <a:pt x="80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4" name="Google Shape;1404;p28"/>
                <p:cNvSpPr/>
                <p:nvPr/>
              </p:nvSpPr>
              <p:spPr>
                <a:xfrm>
                  <a:off x="2778349" y="5951507"/>
                  <a:ext cx="508847" cy="4530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60" h="18129" extrusionOk="0">
                      <a:moveTo>
                        <a:pt x="10171" y="5353"/>
                      </a:moveTo>
                      <a:cubicBezTo>
                        <a:pt x="11367" y="5353"/>
                        <a:pt x="12330" y="6316"/>
                        <a:pt x="12330" y="7423"/>
                      </a:cubicBezTo>
                      <a:cubicBezTo>
                        <a:pt x="12330" y="8243"/>
                        <a:pt x="11884" y="8921"/>
                        <a:pt x="11295" y="9296"/>
                      </a:cubicBezTo>
                      <a:lnTo>
                        <a:pt x="11295" y="11741"/>
                      </a:lnTo>
                      <a:cubicBezTo>
                        <a:pt x="11295" y="12329"/>
                        <a:pt x="10778" y="12775"/>
                        <a:pt x="10171" y="12775"/>
                      </a:cubicBezTo>
                      <a:cubicBezTo>
                        <a:pt x="9582" y="12775"/>
                        <a:pt x="9136" y="12329"/>
                        <a:pt x="9136" y="11741"/>
                      </a:cubicBezTo>
                      <a:lnTo>
                        <a:pt x="9136" y="9296"/>
                      </a:lnTo>
                      <a:cubicBezTo>
                        <a:pt x="8476" y="8921"/>
                        <a:pt x="8101" y="8243"/>
                        <a:pt x="8101" y="7423"/>
                      </a:cubicBezTo>
                      <a:cubicBezTo>
                        <a:pt x="8101" y="6316"/>
                        <a:pt x="8993" y="5353"/>
                        <a:pt x="10171" y="5353"/>
                      </a:cubicBezTo>
                      <a:close/>
                      <a:moveTo>
                        <a:pt x="1410" y="0"/>
                      </a:moveTo>
                      <a:cubicBezTo>
                        <a:pt x="590" y="0"/>
                        <a:pt x="1" y="589"/>
                        <a:pt x="1" y="1338"/>
                      </a:cubicBezTo>
                      <a:lnTo>
                        <a:pt x="1" y="16790"/>
                      </a:lnTo>
                      <a:cubicBezTo>
                        <a:pt x="1" y="17539"/>
                        <a:pt x="590" y="18128"/>
                        <a:pt x="1410" y="18128"/>
                      </a:cubicBezTo>
                      <a:lnTo>
                        <a:pt x="18950" y="18128"/>
                      </a:lnTo>
                      <a:cubicBezTo>
                        <a:pt x="19770" y="18128"/>
                        <a:pt x="20359" y="17539"/>
                        <a:pt x="20359" y="16790"/>
                      </a:cubicBezTo>
                      <a:lnTo>
                        <a:pt x="20359" y="1338"/>
                      </a:lnTo>
                      <a:cubicBezTo>
                        <a:pt x="20359" y="589"/>
                        <a:pt x="19770" y="0"/>
                        <a:pt x="18950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405" name="Capture the flag #4 - Pronalazak informacije o postojećoj količini proizvoda"/>
          <p:cNvSpPr txBox="1">
            <a:spLocks noGrp="1"/>
          </p:cNvSpPr>
          <p:nvPr>
            <p:ph type="title"/>
          </p:nvPr>
        </p:nvSpPr>
        <p:spPr>
          <a:xfrm>
            <a:off x="1873645" y="61657"/>
            <a:ext cx="6969435" cy="9815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sr-Latn-RS" sz="2500" dirty="0" smtClean="0"/>
              <a:t>Capture the flag #4 - </a:t>
            </a:r>
            <a:r>
              <a:rPr lang="sr-Latn-RS" sz="2500" dirty="0"/>
              <a:t>Pronalazak informacije o postojećoj količini proizvoda</a:t>
            </a:r>
            <a:endParaRPr sz="25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354" y="1047275"/>
            <a:ext cx="6992901" cy="3900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61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Capture the flag #5 – Pronalazak promokoda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 smtClean="0"/>
              <a:t>Capture the flag #</a:t>
            </a:r>
            <a:r>
              <a:rPr lang="sr-Latn-RS" sz="2500" dirty="0" smtClean="0"/>
              <a:t>5</a:t>
            </a:r>
            <a:r>
              <a:rPr lang="en" sz="2500" dirty="0" smtClean="0"/>
              <a:t> – Pronalazak promokoda</a:t>
            </a:r>
            <a:endParaRPr sz="2500" dirty="0"/>
          </a:p>
        </p:txBody>
      </p:sp>
      <p:pic>
        <p:nvPicPr>
          <p:cNvPr id="14" name="Promocode pomo50 doesn't exist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104" y="1017725"/>
            <a:ext cx="6767643" cy="3517764"/>
          </a:xfrm>
          <a:prstGeom prst="rect">
            <a:avLst/>
          </a:prstGeom>
        </p:spPr>
      </p:pic>
      <p:pic>
        <p:nvPicPr>
          <p:cNvPr id="15" name="Log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32" y="1079570"/>
            <a:ext cx="7857336" cy="700026"/>
          </a:xfrm>
          <a:prstGeom prst="rect">
            <a:avLst/>
          </a:prstGeom>
        </p:spPr>
      </p:pic>
      <p:pic>
        <p:nvPicPr>
          <p:cNvPr id="16" name="SQLInjection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195" y="1841441"/>
            <a:ext cx="6597299" cy="2999398"/>
          </a:xfrm>
          <a:prstGeom prst="rect">
            <a:avLst/>
          </a:prstGeom>
        </p:spPr>
      </p:pic>
      <p:pic>
        <p:nvPicPr>
          <p:cNvPr id="17" name="Awesome fla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2"/>
          <a:stretch/>
        </p:blipFill>
        <p:spPr>
          <a:xfrm>
            <a:off x="538841" y="1103327"/>
            <a:ext cx="8066318" cy="36402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Capture the flag #6 – Pronalazak tajnog sastojka"/>
          <p:cNvSpPr txBox="1">
            <a:spLocks noGrp="1"/>
          </p:cNvSpPr>
          <p:nvPr>
            <p:ph type="title"/>
          </p:nvPr>
        </p:nvSpPr>
        <p:spPr>
          <a:xfrm>
            <a:off x="400930" y="101015"/>
            <a:ext cx="7965830" cy="8438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 dirty="0" smtClean="0"/>
              <a:t>Capture the flag #</a:t>
            </a:r>
            <a:r>
              <a:rPr lang="sr-Latn-RS" sz="2500" dirty="0" smtClean="0"/>
              <a:t>6</a:t>
            </a:r>
            <a:r>
              <a:rPr lang="en" sz="2500" dirty="0" smtClean="0"/>
              <a:t> – Pronalazak tajnog sastojka</a:t>
            </a:r>
            <a:endParaRPr sz="2500" dirty="0"/>
          </a:p>
        </p:txBody>
      </p:sp>
      <p:pic>
        <p:nvPicPr>
          <p:cNvPr id="4" name="Product p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131" y="944880"/>
            <a:ext cx="6531428" cy="3350695"/>
          </a:xfrm>
          <a:prstGeom prst="rect">
            <a:avLst/>
          </a:prstGeom>
        </p:spPr>
      </p:pic>
      <p:pic>
        <p:nvPicPr>
          <p:cNvPr id="5" name="Product page id=2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956" y="1718436"/>
            <a:ext cx="6369777" cy="3280284"/>
          </a:xfrm>
          <a:prstGeom prst="rect">
            <a:avLst/>
          </a:prstGeom>
        </p:spPr>
      </p:pic>
      <p:pic>
        <p:nvPicPr>
          <p:cNvPr id="6" name="LOG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30" y="944880"/>
            <a:ext cx="8357300" cy="590920"/>
          </a:xfrm>
          <a:prstGeom prst="rect">
            <a:avLst/>
          </a:prstGeom>
        </p:spPr>
      </p:pic>
      <p:pic>
        <p:nvPicPr>
          <p:cNvPr id="7" name="SECRET INGREDIENT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3942" y="812411"/>
            <a:ext cx="3399995" cy="4053840"/>
          </a:xfrm>
          <a:prstGeom prst="rect">
            <a:avLst/>
          </a:prstGeom>
        </p:spPr>
      </p:pic>
      <p:sp>
        <p:nvSpPr>
          <p:cNvPr id="8" name="FLAG"/>
          <p:cNvSpPr txBox="1"/>
          <p:nvPr/>
        </p:nvSpPr>
        <p:spPr>
          <a:xfrm>
            <a:off x="6371384" y="1052892"/>
            <a:ext cx="1322798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tx1"/>
                </a:solidFill>
                <a:latin typeface="Saira" panose="020B0604020202020204" charset="0"/>
              </a:rPr>
              <a:t>F	1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Saira" panose="020B0604020202020204" charset="0"/>
              </a:rPr>
              <a:t>L	2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Saira" panose="020B0604020202020204" charset="0"/>
              </a:rPr>
              <a:t>A	3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Saira" panose="020B0604020202020204" charset="0"/>
              </a:rPr>
              <a:t>G	4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Saira" panose="020B0604020202020204" charset="0"/>
              </a:rPr>
              <a:t>C	5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Saira" panose="020B0604020202020204" charset="0"/>
              </a:rPr>
              <a:t>I	6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Saira" panose="020B0604020202020204" charset="0"/>
              </a:rPr>
              <a:t>N	7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Saira" panose="020B0604020202020204" charset="0"/>
              </a:rPr>
              <a:t>N	8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Saira" panose="020B0604020202020204" charset="0"/>
              </a:rPr>
              <a:t>A	9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Saira" panose="020B0604020202020204" charset="0"/>
              </a:rPr>
              <a:t>M	10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Saira" panose="020B0604020202020204" charset="0"/>
              </a:rPr>
              <a:t>O	11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Saira" panose="020B0604020202020204" charset="0"/>
              </a:rPr>
              <a:t>N	12</a:t>
            </a:r>
            <a:endParaRPr lang="en-US" sz="1600" dirty="0">
              <a:solidFill>
                <a:schemeClr val="tx1"/>
              </a:solidFill>
              <a:latin typeface="Saira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Capture the flag #7 – Pronalazak tajne promocije"/>
          <p:cNvSpPr txBox="1">
            <a:spLocks noGrp="1"/>
          </p:cNvSpPr>
          <p:nvPr>
            <p:ph type="title"/>
          </p:nvPr>
        </p:nvSpPr>
        <p:spPr>
          <a:xfrm>
            <a:off x="1731459" y="0"/>
            <a:ext cx="6195862" cy="8615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 smtClean="0"/>
              <a:t>Capture the flag #</a:t>
            </a:r>
            <a:r>
              <a:rPr lang="sr-Latn-RS" sz="2500" dirty="0" smtClean="0"/>
              <a:t>7</a:t>
            </a:r>
            <a:r>
              <a:rPr lang="en" sz="2500" dirty="0" smtClean="0"/>
              <a:t> – Pronalazak tajne promocije</a:t>
            </a:r>
            <a:endParaRPr sz="2500" dirty="0"/>
          </a:p>
        </p:txBody>
      </p:sp>
      <p:pic>
        <p:nvPicPr>
          <p:cNvPr id="2" name="Promotio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220" y="960789"/>
            <a:ext cx="7138340" cy="3503594"/>
          </a:xfrm>
          <a:prstGeom prst="rect">
            <a:avLst/>
          </a:prstGeom>
        </p:spPr>
      </p:pic>
      <p:pic>
        <p:nvPicPr>
          <p:cNvPr id="3" name="Promotion id=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"/>
          <a:stretch/>
        </p:blipFill>
        <p:spPr>
          <a:xfrm>
            <a:off x="1135316" y="945675"/>
            <a:ext cx="7388147" cy="3503594"/>
          </a:xfrm>
          <a:prstGeom prst="rect">
            <a:avLst/>
          </a:prstGeom>
        </p:spPr>
      </p:pic>
      <p:pic>
        <p:nvPicPr>
          <p:cNvPr id="4" name="cinnamon bun.txt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4091" y="1408625"/>
            <a:ext cx="4115157" cy="28044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Capture the flag #8 – Pronalazak bankovnih računa zaposlenih korisnika"/>
          <p:cNvSpPr txBox="1">
            <a:spLocks noGrp="1"/>
          </p:cNvSpPr>
          <p:nvPr>
            <p:ph type="title"/>
          </p:nvPr>
        </p:nvSpPr>
        <p:spPr>
          <a:xfrm>
            <a:off x="649750" y="17453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 smtClean="0"/>
              <a:t>Capture the flag #8 – Pronalazak bankovnih ra</a:t>
            </a:r>
            <a:r>
              <a:rPr lang="sr-Latn-RS" sz="2500" dirty="0" smtClean="0"/>
              <a:t>čuna zaposlenih korisnika</a:t>
            </a:r>
            <a:endParaRPr sz="2500" dirty="0"/>
          </a:p>
        </p:txBody>
      </p:sp>
      <p:pic>
        <p:nvPicPr>
          <p:cNvPr id="2" name="Employee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88"/>
          <a:stretch/>
        </p:blipFill>
        <p:spPr>
          <a:xfrm>
            <a:off x="935027" y="1061218"/>
            <a:ext cx="7445713" cy="3916737"/>
          </a:xfrm>
          <a:prstGeom prst="rect">
            <a:avLst/>
          </a:prstGeom>
        </p:spPr>
      </p:pic>
      <p:pic>
        <p:nvPicPr>
          <p:cNvPr id="3" name="Hidden bankaccount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51" y="1127821"/>
            <a:ext cx="7853282" cy="365519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543592" y="3444240"/>
            <a:ext cx="1450808" cy="36576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Capture the flag #9 – Pristup svim poslatim pitanjima"/>
          <p:cNvSpPr txBox="1">
            <a:spLocks noGrp="1"/>
          </p:cNvSpPr>
          <p:nvPr>
            <p:ph type="title"/>
          </p:nvPr>
        </p:nvSpPr>
        <p:spPr>
          <a:xfrm>
            <a:off x="1635856" y="60455"/>
            <a:ext cx="6336805" cy="7544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 smtClean="0"/>
              <a:t>Capture the flag #9 – Pristup svim poslatim pitanjima</a:t>
            </a:r>
            <a:endParaRPr sz="2500" dirty="0"/>
          </a:p>
        </p:txBody>
      </p:sp>
      <p:pic>
        <p:nvPicPr>
          <p:cNvPr id="2" name="Contact u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7"/>
          <a:stretch/>
        </p:blipFill>
        <p:spPr>
          <a:xfrm>
            <a:off x="1221989" y="988750"/>
            <a:ext cx="7164538" cy="3782988"/>
          </a:xfrm>
          <a:prstGeom prst="rect">
            <a:avLst/>
          </a:prstGeom>
        </p:spPr>
      </p:pic>
      <p:pic>
        <p:nvPicPr>
          <p:cNvPr id="3" name="Contact us - error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42"/>
          <a:stretch/>
        </p:blipFill>
        <p:spPr>
          <a:xfrm>
            <a:off x="1206874" y="966079"/>
            <a:ext cx="7194767" cy="3782989"/>
          </a:xfrm>
          <a:prstGeom prst="rect">
            <a:avLst/>
          </a:prstGeom>
        </p:spPr>
      </p:pic>
      <p:pic>
        <p:nvPicPr>
          <p:cNvPr id="4" name="Flag found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57" y="1095466"/>
            <a:ext cx="7541449" cy="34486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gital Security Consulting by Slidesgo">
  <a:themeElements>
    <a:clrScheme name="Simple Light">
      <a:dk1>
        <a:srgbClr val="F3F3F3"/>
      </a:dk1>
      <a:lt1>
        <a:srgbClr val="000B42"/>
      </a:lt1>
      <a:dk2>
        <a:srgbClr val="00EFFF"/>
      </a:dk2>
      <a:lt2>
        <a:srgbClr val="00C9F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124</Words>
  <Application>Microsoft Office PowerPoint</Application>
  <PresentationFormat>On-screen Show (16:9)</PresentationFormat>
  <Paragraphs>29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Aldrich</vt:lpstr>
      <vt:lpstr>Saira</vt:lpstr>
      <vt:lpstr>Arial</vt:lpstr>
      <vt:lpstr>Digital Security Consulting by Slidesgo</vt:lpstr>
      <vt:lpstr>CWE–209 Generation of Error Message Containing Sensitive Information</vt:lpstr>
      <vt:lpstr>Capture the flag #1 Pronalazak admin username-a</vt:lpstr>
      <vt:lpstr>Capture the flag #3 – Pronalazak stranice sa logovima</vt:lpstr>
      <vt:lpstr>Capture the flag #4 - Pronalazak informacije o postojećoj količini proizvoda</vt:lpstr>
      <vt:lpstr>Capture the flag #5 – Pronalazak promokoda</vt:lpstr>
      <vt:lpstr>Capture the flag #6 – Pronalazak tajnog sastojka</vt:lpstr>
      <vt:lpstr>Capture the flag #7 – Pronalazak tajne promocije</vt:lpstr>
      <vt:lpstr>Capture the flag #8 – Pronalazak bankovnih računa zaposlenih korisnika</vt:lpstr>
      <vt:lpstr>Capture the flag #9 – Pristup svim poslatim pitanjima</vt:lpstr>
      <vt:lpstr>Capture the flag #10 – Pronalazak tajne lokacije </vt:lpstr>
      <vt:lpstr>Hvala vam na pažnji!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CWE–209 Generation of Error Message Containing Sensitive Information</dc:title>
  <cp:lastModifiedBy>Microsoft account</cp:lastModifiedBy>
  <cp:revision>41</cp:revision>
  <dcterms:modified xsi:type="dcterms:W3CDTF">2023-12-27T18:57:11Z</dcterms:modified>
</cp:coreProperties>
</file>